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p:regular r:id="rId46"/>
      <p:bold r:id="rId47"/>
      <p:italic r:id="rId48"/>
      <p:boldItalic r:id="rId49"/>
    </p:embeddedFont>
    <p:embeddedFont>
      <p:font typeface="Google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GoogleSans-bold.fntdata"/><Relationship Id="rId50" Type="http://schemas.openxmlformats.org/officeDocument/2006/relationships/font" Target="fonts/GoogleSans-regular.fntdata"/><Relationship Id="rId53" Type="http://schemas.openxmlformats.org/officeDocument/2006/relationships/font" Target="fonts/GoogleSans-boldItalic.fntdata"/><Relationship Id="rId52" Type="http://schemas.openxmlformats.org/officeDocument/2006/relationships/font" Target="fonts/Google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flask-tutoria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lask.palletsprojects.com/en/1.1.x/api/#flask.Flask.rout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lask.palletsprojects.com/en/1.1.x/api/#flask.render_templat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elf-driving_car" TargetMode="External"/><Relationship Id="rId3" Type="http://schemas.openxmlformats.org/officeDocument/2006/relationships/hyperlink" Target="https://en.wikipedia.org/wiki/Neural_network_software" TargetMode="External"/><Relationship Id="rId4" Type="http://schemas.openxmlformats.org/officeDocument/2006/relationships/hyperlink" Target="https://en.wikipedia.org/wiki/Visible_ligh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irtual_assistant" TargetMode="External"/><Relationship Id="rId3" Type="http://schemas.openxmlformats.org/officeDocument/2006/relationships/hyperlink" Target="https://en.wikipedia.org/wiki/Apple_Inc." TargetMode="External"/><Relationship Id="rId4" Type="http://schemas.openxmlformats.org/officeDocument/2006/relationships/hyperlink" Target="https://en.wikipedia.org/wiki/Natural-language_user_interface" TargetMode="External"/><Relationship Id="rId5" Type="http://schemas.openxmlformats.org/officeDocument/2006/relationships/hyperlink" Target="https://en.wikipedia.org/wiki/Interne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3f2da0a9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3f2da0a94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314681791_0_3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314681791_0_3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Python 2.6 or higher version of python  is usually required for installation of Flask.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Although Flask and its dependencies work well with Python 3 (Python 3.3 onwards), many Flask extensions do not support it properly.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Hence, it is recommended that Flask should be installed on Python 2.7.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31468179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31468179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following command installs virtualenv.</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pip install virtualenv</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command needs administrator privileges. Add sudo before pip on Linux/Mac OS. If you are on Windows, log in as Administrator. On Ubuntu virtualenv may be installed using its package manager.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Sudo apt-get install virtualenv</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Once installed, new virtual environment is created in a folder.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mkdir newproj</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cd newproj</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virtualenv venv</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activate corresponding environment, on Linux/OS X, use the following: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venv/bin/activate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On Windows, following can be used: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Venv\scripts\activate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now ready to install Flask in this environment.</a:t>
            </a:r>
            <a:endParaRPr sz="1200">
              <a:solidFill>
                <a:schemeClr val="dk1"/>
              </a:solidFill>
            </a:endParaRPr>
          </a:p>
          <a:p>
            <a:pPr indent="0" lvl="0" marL="0" rtl="0" algn="l">
              <a:spcBef>
                <a:spcPts val="0"/>
              </a:spcBef>
              <a:spcAft>
                <a:spcPts val="0"/>
              </a:spcAft>
              <a:buNone/>
            </a:pPr>
            <a:r>
              <a:rPr lang="en" sz="1200">
                <a:solidFill>
                  <a:schemeClr val="dk1"/>
                </a:solidFill>
              </a:rPr>
              <a:t>pip install Flask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314681791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314681791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Importing flask module in the project is mandatory.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object of Flask class is our WSGI application. Flask constructor takes the name of current module (__name__) as argument.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route() function of the Flask class is a decorator, which tells the application which URL should call the associated function.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example, ‘/’ URL is bound with hello_world() function. Hence, when the home page of web server is opened in browser, the output of this function will be rendered.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Finally the run() method of Flask class runs the application on the local development server. app.run(host, port, debug, options)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App routing is used to map the specific URL with the associated function that is intended to perform some task. It is used to access some particular page like </a:t>
            </a:r>
            <a:r>
              <a:rPr lang="en" sz="1200" u="sng">
                <a:solidFill>
                  <a:schemeClr val="hlink"/>
                </a:solidFill>
                <a:latin typeface="Verdana"/>
                <a:ea typeface="Verdana"/>
                <a:cs typeface="Verdana"/>
                <a:sym typeface="Verdana"/>
                <a:hlinkClick r:id="rId2"/>
              </a:rPr>
              <a:t>Flask Tutorial</a:t>
            </a:r>
            <a:r>
              <a:rPr lang="en" sz="1200">
                <a:solidFill>
                  <a:schemeClr val="dk1"/>
                </a:solidFill>
                <a:latin typeface="Verdana"/>
                <a:ea typeface="Verdana"/>
                <a:cs typeface="Verdana"/>
                <a:sym typeface="Verdana"/>
              </a:rPr>
              <a:t> in the web application.</a:t>
            </a:r>
            <a:endParaRPr sz="1200">
              <a:solidFill>
                <a:schemeClr val="dk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In our first application, the URL ('/') is associated with the hello_world function that returns a particular string displayed on the web page.</a:t>
            </a:r>
            <a:endParaRPr sz="1200">
              <a:solidFill>
                <a:schemeClr val="dk1"/>
              </a:solidFill>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314681791_0_4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314681791_0_4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Modern web applications use meaningful URLs to help users.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Users are more likely to like a page and come back if the page uses a meaningful URL they can remember and use to directly visit a page.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Add url rule function is also used to bind the url.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5efde01fa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5efde01fa_1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Url_for () function is used for dynamically building a url for specific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fun </a:t>
            </a:r>
            <a:r>
              <a:rPr lang="en"/>
              <a:t>actually</a:t>
            </a:r>
            <a:r>
              <a:rPr lang="en"/>
              <a:t> accepts the name of the function as first argument and one or more keywords as other argument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314681791_0_5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314681791_0_56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Web applications use different HTTP methods when accessing URLs. You should familiarize yourself with the HTTP methods as you work with Flask. By default, a route only answers to </a:t>
            </a:r>
            <a:r>
              <a:rPr lang="en" sz="1000">
                <a:solidFill>
                  <a:srgbClr val="222222"/>
                </a:solidFill>
                <a:highlight>
                  <a:srgbClr val="E8EFF0"/>
                </a:highlight>
                <a:latin typeface="Courier New"/>
                <a:ea typeface="Courier New"/>
                <a:cs typeface="Courier New"/>
                <a:sym typeface="Courier New"/>
              </a:rPr>
              <a:t>GET</a:t>
            </a:r>
            <a:r>
              <a:rPr lang="en" sz="1300">
                <a:solidFill>
                  <a:srgbClr val="3E4349"/>
                </a:solidFill>
                <a:highlight>
                  <a:srgbClr val="FFFFFF"/>
                </a:highlight>
                <a:latin typeface="Georgia"/>
                <a:ea typeface="Georgia"/>
                <a:cs typeface="Georgia"/>
                <a:sym typeface="Georgia"/>
              </a:rPr>
              <a:t> requests. You can use the </a:t>
            </a:r>
            <a:r>
              <a:rPr lang="en" sz="1000">
                <a:solidFill>
                  <a:srgbClr val="222222"/>
                </a:solidFill>
                <a:highlight>
                  <a:srgbClr val="E8EFF0"/>
                </a:highlight>
                <a:latin typeface="Courier New"/>
                <a:ea typeface="Courier New"/>
                <a:cs typeface="Courier New"/>
                <a:sym typeface="Courier New"/>
              </a:rPr>
              <a:t>methods</a:t>
            </a:r>
            <a:r>
              <a:rPr lang="en" sz="1300">
                <a:solidFill>
                  <a:srgbClr val="3E4349"/>
                </a:solidFill>
                <a:highlight>
                  <a:srgbClr val="FFFFFF"/>
                </a:highlight>
                <a:latin typeface="Georgia"/>
                <a:ea typeface="Georgia"/>
                <a:cs typeface="Georgia"/>
                <a:sym typeface="Georgia"/>
              </a:rPr>
              <a:t> argument of the </a:t>
            </a:r>
            <a:r>
              <a:rPr b="1" lang="en" sz="1150">
                <a:solidFill>
                  <a:srgbClr val="222222"/>
                </a:solidFill>
                <a:highlight>
                  <a:srgbClr val="FFFFFF"/>
                </a:highlight>
                <a:uFill>
                  <a:noFill/>
                </a:uFill>
                <a:latin typeface="Courier New"/>
                <a:ea typeface="Courier New"/>
                <a:cs typeface="Courier New"/>
                <a:sym typeface="Courier New"/>
                <a:hlinkClick r:id="rId2">
                  <a:extLst>
                    <a:ext uri="{A12FA001-AC4F-418D-AE19-62706E023703}">
                      <ahyp:hlinkClr val="tx"/>
                    </a:ext>
                  </a:extLst>
                </a:hlinkClick>
              </a:rPr>
              <a:t>route()</a:t>
            </a:r>
            <a:r>
              <a:rPr lang="en" sz="1300">
                <a:solidFill>
                  <a:srgbClr val="3E4349"/>
                </a:solidFill>
                <a:highlight>
                  <a:srgbClr val="FFFFFF"/>
                </a:highlight>
                <a:latin typeface="Georgia"/>
                <a:ea typeface="Georgia"/>
                <a:cs typeface="Georgia"/>
                <a:sym typeface="Georgia"/>
              </a:rPr>
              <a:t> decorator to handle different HTTP methods.</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GET - sends data in unencrypted form to the server</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HEAD- same as get method but without response body</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POST-sends html form data to the server</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PUT-replace all current </a:t>
            </a:r>
            <a:r>
              <a:rPr lang="en" sz="1300">
                <a:solidFill>
                  <a:srgbClr val="3E4349"/>
                </a:solidFill>
                <a:highlight>
                  <a:srgbClr val="FFFFFF"/>
                </a:highlight>
                <a:latin typeface="Georgia"/>
                <a:ea typeface="Georgia"/>
                <a:cs typeface="Georgia"/>
                <a:sym typeface="Georgia"/>
              </a:rPr>
              <a:t>representation of  target resources with uploaded content</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Delete - Delete …. With given url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E4349"/>
              </a:solidFill>
              <a:highlight>
                <a:srgbClr val="FFFFFF"/>
              </a:highlight>
              <a:latin typeface="Georgia"/>
              <a:ea typeface="Georgia"/>
              <a:cs typeface="Georgia"/>
              <a:sym typeface="Georg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5efde01f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5efde01f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seen that we are writing html in python from , And its cumbersome.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we return output of function bound in form of url in  form of 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will  try to find html file in templates folder, in the same folder in which  the script is present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300">
                <a:solidFill>
                  <a:srgbClr val="3E4349"/>
                </a:solidFill>
                <a:highlight>
                  <a:srgbClr val="FFFFFF"/>
                </a:highlight>
                <a:latin typeface="Georgia"/>
                <a:ea typeface="Georgia"/>
                <a:cs typeface="Georgia"/>
                <a:sym typeface="Georgia"/>
              </a:rPr>
              <a:t>To render a template you can use the </a:t>
            </a:r>
            <a:r>
              <a:rPr b="1" lang="en" sz="1150">
                <a:solidFill>
                  <a:srgbClr val="222222"/>
                </a:solidFill>
                <a:highlight>
                  <a:srgbClr val="FFFFFF"/>
                </a:highlight>
                <a:uFill>
                  <a:noFill/>
                </a:uFill>
                <a:latin typeface="Courier New"/>
                <a:ea typeface="Courier New"/>
                <a:cs typeface="Courier New"/>
                <a:sym typeface="Courier New"/>
                <a:hlinkClick r:id="rId2">
                  <a:extLst>
                    <a:ext uri="{A12FA001-AC4F-418D-AE19-62706E023703}">
                      <ahyp:hlinkClr val="tx"/>
                    </a:ext>
                  </a:extLst>
                </a:hlinkClick>
              </a:rPr>
              <a:t>render_template()</a:t>
            </a:r>
            <a:r>
              <a:rPr lang="en" sz="1300">
                <a:solidFill>
                  <a:srgbClr val="3E4349"/>
                </a:solidFill>
                <a:highlight>
                  <a:srgbClr val="FFFFFF"/>
                </a:highlight>
                <a:latin typeface="Georgia"/>
                <a:ea typeface="Georgia"/>
                <a:cs typeface="Georgia"/>
                <a:sym typeface="Georgia"/>
              </a:rPr>
              <a:t> method. All you have to do is provide the name of the template and the variables you want to pass to the template engine as keyword arguments. Here’s a simple example of how to render a template:</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73db22bd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73db22bd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3f2da0a94_0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3f2da0a94_0_18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Ai: without any human interaction machine will be able to take its own decision</a:t>
            </a:r>
            <a:endParaRPr/>
          </a:p>
          <a:p>
            <a:pPr indent="0" lvl="0" marL="0" rtl="0" algn="l">
              <a:spcBef>
                <a:spcPts val="0"/>
              </a:spcBef>
              <a:spcAft>
                <a:spcPts val="0"/>
              </a:spcAft>
              <a:buNone/>
            </a:pPr>
            <a:r>
              <a:rPr lang="en"/>
              <a:t>A self driven car is example of ai </a:t>
            </a:r>
            <a:r>
              <a:rPr lang="en"/>
              <a:t>application</a:t>
            </a:r>
            <a:endParaRPr/>
          </a:p>
          <a:p>
            <a:pPr indent="0" lvl="0" marL="0" rtl="0" algn="l">
              <a:spcBef>
                <a:spcPts val="0"/>
              </a:spcBef>
              <a:spcAft>
                <a:spcPts val="0"/>
              </a:spcAft>
              <a:buNone/>
            </a:pPr>
            <a:r>
              <a:rPr lang="en"/>
              <a:t>An </a:t>
            </a:r>
            <a:r>
              <a:rPr lang="en"/>
              <a:t>application</a:t>
            </a:r>
            <a:r>
              <a:rPr lang="en"/>
              <a:t> which is using machine learning and deep learning within them is ai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ML:</a:t>
            </a:r>
            <a:endParaRPr/>
          </a:p>
          <a:p>
            <a:pPr indent="0" lvl="0" marL="0" rtl="0" algn="l">
              <a:spcBef>
                <a:spcPts val="0"/>
              </a:spcBef>
              <a:spcAft>
                <a:spcPts val="0"/>
              </a:spcAft>
              <a:buNone/>
            </a:pPr>
            <a:r>
              <a:rPr lang="en"/>
              <a:t>Subset of ai</a:t>
            </a:r>
            <a:endParaRPr/>
          </a:p>
          <a:p>
            <a:pPr indent="0" lvl="0" marL="0" rtl="0" algn="l">
              <a:spcBef>
                <a:spcPts val="0"/>
              </a:spcBef>
              <a:spcAft>
                <a:spcPts val="0"/>
              </a:spcAft>
              <a:buNone/>
            </a:pPr>
            <a:r>
              <a:rPr lang="en"/>
              <a:t>What machine learning helps us to do?</a:t>
            </a:r>
            <a:endParaRPr/>
          </a:p>
          <a:p>
            <a:pPr indent="0" lvl="0" marL="0" rtl="0" algn="l">
              <a:spcBef>
                <a:spcPts val="0"/>
              </a:spcBef>
              <a:spcAft>
                <a:spcPts val="0"/>
              </a:spcAft>
              <a:buNone/>
            </a:pPr>
            <a:r>
              <a:rPr lang="en"/>
              <a:t>It provides us statistical tools to explore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DL:</a:t>
            </a:r>
            <a:endParaRPr/>
          </a:p>
          <a:p>
            <a:pPr indent="0" lvl="0" marL="0" rtl="0" algn="l">
              <a:spcBef>
                <a:spcPts val="0"/>
              </a:spcBef>
              <a:spcAft>
                <a:spcPts val="0"/>
              </a:spcAft>
              <a:buNone/>
            </a:pPr>
            <a:r>
              <a:rPr lang="en"/>
              <a:t>Main idea behind dl is to mimic human brains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DS:</a:t>
            </a:r>
            <a:endParaRPr/>
          </a:p>
          <a:p>
            <a:pPr indent="0" lvl="0" marL="0" rtl="0" algn="l">
              <a:spcBef>
                <a:spcPts val="0"/>
              </a:spcBef>
              <a:spcAft>
                <a:spcPts val="0"/>
              </a:spcAft>
              <a:buNone/>
            </a:pPr>
            <a:r>
              <a:rPr lang="en"/>
              <a:t>Is technique which try to apply all these </a:t>
            </a:r>
            <a:r>
              <a:rPr lang="en"/>
              <a:t>particular part apart it it also uses some tools ,statistic , probability ,linear algebra , </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3f2da0a94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3f2da0a94_0_2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en" sz="1500">
                <a:solidFill>
                  <a:srgbClr val="3F3F3F"/>
                </a:solidFill>
                <a:latin typeface="Google Sans"/>
                <a:ea typeface="Google Sans"/>
                <a:cs typeface="Google Sans"/>
                <a:sym typeface="Google Sans"/>
              </a:rPr>
              <a:t>Machine learning is way better at approaching undefined solutions to problems .</a:t>
            </a:r>
            <a:endParaRPr sz="1500">
              <a:solidFill>
                <a:srgbClr val="3F3F3F"/>
              </a:solidFill>
              <a:latin typeface="Google Sans"/>
              <a:ea typeface="Google Sans"/>
              <a:cs typeface="Google Sans"/>
              <a:sym typeface="Google Sans"/>
            </a:endParaRPr>
          </a:p>
          <a:p>
            <a:pPr indent="0" lvl="0" marL="0" rtl="0" algn="l">
              <a:lnSpc>
                <a:spcPct val="125000"/>
              </a:lnSpc>
              <a:spcBef>
                <a:spcPts val="0"/>
              </a:spcBef>
              <a:spcAft>
                <a:spcPts val="0"/>
              </a:spcAft>
              <a:buClr>
                <a:schemeClr val="dk1"/>
              </a:buClr>
              <a:buSzPts val="1100"/>
              <a:buFont typeface="Arial"/>
              <a:buNone/>
            </a:pPr>
            <a:r>
              <a:rPr lang="en" sz="1500">
                <a:solidFill>
                  <a:srgbClr val="3F3F3F"/>
                </a:solidFill>
                <a:latin typeface="Google Sans"/>
                <a:ea typeface="Google Sans"/>
                <a:cs typeface="Google Sans"/>
                <a:sym typeface="Google Sans"/>
              </a:rPr>
              <a:t>It recognised pattern in the dataset automatically without having to define the solution.</a:t>
            </a:r>
            <a:endParaRPr sz="1500">
              <a:solidFill>
                <a:srgbClr val="3F3F3F"/>
              </a:solidFill>
              <a:latin typeface="Google Sans"/>
              <a:ea typeface="Google Sans"/>
              <a:cs typeface="Google Sans"/>
              <a:sym typeface="Google Sans"/>
            </a:endParaRPr>
          </a:p>
          <a:p>
            <a:pPr indent="0" lvl="0" marL="0" rtl="0" algn="l">
              <a:lnSpc>
                <a:spcPct val="125000"/>
              </a:lnSpc>
              <a:spcBef>
                <a:spcPts val="0"/>
              </a:spcBef>
              <a:spcAft>
                <a:spcPts val="0"/>
              </a:spcAft>
              <a:buClr>
                <a:schemeClr val="dk1"/>
              </a:buClr>
              <a:buSzPts val="1100"/>
              <a:buFont typeface="Arial"/>
              <a:buNone/>
            </a:pPr>
            <a:r>
              <a:rPr lang="en" sz="1500">
                <a:solidFill>
                  <a:srgbClr val="3F3F3F"/>
                </a:solidFill>
                <a:latin typeface="Google Sans"/>
                <a:ea typeface="Google Sans"/>
                <a:cs typeface="Google Sans"/>
                <a:sym typeface="Google Sans"/>
              </a:rPr>
              <a:t>AI requires defined pattern to look for.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3f2da0a94_0_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gc3f2da0a94_0_84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3f2da0a94_0_3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3f2da0a94_0_3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Input layers: makes image into array pixel </a:t>
            </a:r>
            <a:endParaRPr/>
          </a:p>
          <a:p>
            <a:pPr indent="0" lvl="0" marL="0" rtl="0" algn="l">
              <a:spcBef>
                <a:spcPts val="0"/>
              </a:spcBef>
              <a:spcAft>
                <a:spcPts val="0"/>
              </a:spcAft>
              <a:buNone/>
            </a:pPr>
            <a:r>
              <a:rPr lang="en"/>
              <a:t>Hidden layers: finds patterns in the array of pixels</a:t>
            </a:r>
            <a:endParaRPr/>
          </a:p>
          <a:p>
            <a:pPr indent="0" lvl="0" marL="0" rtl="0" algn="l">
              <a:spcBef>
                <a:spcPts val="0"/>
              </a:spcBef>
              <a:spcAft>
                <a:spcPts val="0"/>
              </a:spcAft>
              <a:buNone/>
            </a:pPr>
            <a:r>
              <a:rPr lang="en"/>
              <a:t>Output layer : </a:t>
            </a:r>
            <a:r>
              <a:rPr lang="en"/>
              <a:t>determines</a:t>
            </a:r>
            <a:r>
              <a:rPr lang="en"/>
              <a:t> output using the patterns determined by the hidden layers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3f2da0a94_0_4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3f2da0a94_0_4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rgbClr val="202122"/>
                </a:solidFill>
                <a:highlight>
                  <a:srgbClr val="FFFFFF"/>
                </a:highlight>
              </a:rPr>
              <a:t>Tesla's approach to try to achieve </a:t>
            </a:r>
            <a:r>
              <a:rPr lang="en" sz="1350">
                <a:solidFill>
                  <a:srgbClr val="0645AD"/>
                </a:solidFill>
                <a:highlight>
                  <a:srgbClr val="FFFFFF"/>
                </a:highlight>
                <a:uFill>
                  <a:noFill/>
                </a:uFill>
                <a:hlinkClick r:id="rId2">
                  <a:extLst>
                    <a:ext uri="{A12FA001-AC4F-418D-AE19-62706E023703}">
                      <ahyp:hlinkClr val="tx"/>
                    </a:ext>
                  </a:extLst>
                </a:hlinkClick>
              </a:rPr>
              <a:t>full self-driving</a:t>
            </a:r>
            <a:r>
              <a:rPr lang="en" sz="1350">
                <a:solidFill>
                  <a:srgbClr val="202122"/>
                </a:solidFill>
                <a:highlight>
                  <a:srgbClr val="FFFFFF"/>
                </a:highlight>
              </a:rPr>
              <a:t> (FSD) is to mimic how a human learns to drive,that is, by training a </a:t>
            </a:r>
            <a:r>
              <a:rPr lang="en" sz="1350">
                <a:solidFill>
                  <a:srgbClr val="0645AD"/>
                </a:solidFill>
                <a:highlight>
                  <a:srgbClr val="FFFFFF"/>
                </a:highlight>
                <a:uFill>
                  <a:noFill/>
                </a:uFill>
                <a:hlinkClick r:id="rId3">
                  <a:extLst>
                    <a:ext uri="{A12FA001-AC4F-418D-AE19-62706E023703}">
                      <ahyp:hlinkClr val="tx"/>
                    </a:ext>
                  </a:extLst>
                </a:hlinkClick>
              </a:rPr>
              <a:t>neural network</a:t>
            </a:r>
            <a:r>
              <a:rPr lang="en" sz="1350">
                <a:solidFill>
                  <a:srgbClr val="202122"/>
                </a:solidFill>
                <a:highlight>
                  <a:srgbClr val="FFFFFF"/>
                </a:highlight>
              </a:rPr>
              <a:t> using the behavior of hundreds of thousands of Tesla drivers,by relying chiefly on </a:t>
            </a:r>
            <a:r>
              <a:rPr lang="en" sz="1350">
                <a:solidFill>
                  <a:srgbClr val="0645AD"/>
                </a:solidFill>
                <a:highlight>
                  <a:srgbClr val="FFFFFF"/>
                </a:highlight>
                <a:uFill>
                  <a:noFill/>
                </a:uFill>
                <a:hlinkClick r:id="rId4">
                  <a:extLst>
                    <a:ext uri="{A12FA001-AC4F-418D-AE19-62706E023703}">
                      <ahyp:hlinkClr val="tx"/>
                    </a:ext>
                  </a:extLst>
                </a:hlinkClick>
              </a:rPr>
              <a:t>visible light</a:t>
            </a:r>
            <a:r>
              <a:rPr lang="en" sz="1350">
                <a:solidFill>
                  <a:srgbClr val="202122"/>
                </a:solidFill>
                <a:highlight>
                  <a:srgbClr val="FFFFFF"/>
                </a:highlight>
              </a:rPr>
              <a:t> cameras supplemented by radar and information from components </a:t>
            </a:r>
            <a:endParaRPr sz="17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3f2da0a9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3f2da0a94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202122"/>
                </a:solidFill>
                <a:highlight>
                  <a:srgbClr val="FFFFFF"/>
                </a:highlight>
              </a:rPr>
              <a:t>Siri</a:t>
            </a:r>
            <a:r>
              <a:rPr lang="en" sz="1050">
                <a:solidFill>
                  <a:srgbClr val="202122"/>
                </a:solidFill>
                <a:highlight>
                  <a:srgbClr val="FFFFFF"/>
                </a:highlight>
              </a:rPr>
              <a:t> is a </a:t>
            </a:r>
            <a:r>
              <a:rPr lang="en" sz="1050">
                <a:solidFill>
                  <a:srgbClr val="0645AD"/>
                </a:solidFill>
                <a:highlight>
                  <a:srgbClr val="FFFFFF"/>
                </a:highlight>
                <a:uFill>
                  <a:noFill/>
                </a:uFill>
                <a:hlinkClick r:id="rId2">
                  <a:extLst>
                    <a:ext uri="{A12FA001-AC4F-418D-AE19-62706E023703}">
                      <ahyp:hlinkClr val="tx"/>
                    </a:ext>
                  </a:extLst>
                </a:hlinkClick>
              </a:rPr>
              <a:t>virtual assistant</a:t>
            </a:r>
            <a:r>
              <a:rPr lang="en" sz="1050">
                <a:solidFill>
                  <a:srgbClr val="202122"/>
                </a:solidFill>
                <a:highlight>
                  <a:srgbClr val="FFFFFF"/>
                </a:highlight>
              </a:rPr>
              <a:t> that is part of </a:t>
            </a:r>
            <a:r>
              <a:rPr lang="en" sz="1050">
                <a:solidFill>
                  <a:srgbClr val="0645AD"/>
                </a:solidFill>
                <a:highlight>
                  <a:srgbClr val="FFFFFF"/>
                </a:highlight>
                <a:uFill>
                  <a:noFill/>
                </a:uFill>
                <a:hlinkClick r:id="rId3">
                  <a:extLst>
                    <a:ext uri="{A12FA001-AC4F-418D-AE19-62706E023703}">
                      <ahyp:hlinkClr val="tx"/>
                    </a:ext>
                  </a:extLst>
                </a:hlinkClick>
              </a:rPr>
              <a:t>Apple </a:t>
            </a:r>
            <a:r>
              <a:rPr lang="en"/>
              <a:t>.</a:t>
            </a:r>
            <a:endParaRPr/>
          </a:p>
          <a:p>
            <a:pPr indent="0" lvl="0" marL="0" rtl="0" algn="l">
              <a:spcBef>
                <a:spcPts val="0"/>
              </a:spcBef>
              <a:spcAft>
                <a:spcPts val="0"/>
              </a:spcAft>
              <a:buNone/>
            </a:pPr>
            <a:r>
              <a:rPr lang="en" sz="1050">
                <a:solidFill>
                  <a:srgbClr val="202122"/>
                </a:solidFill>
                <a:highlight>
                  <a:srgbClr val="FFFFFF"/>
                </a:highlight>
              </a:rPr>
              <a:t>The assistant uses voice queries, gesture based control, focus-tracking and a </a:t>
            </a:r>
            <a:r>
              <a:rPr lang="en" sz="1050">
                <a:solidFill>
                  <a:srgbClr val="0645AD"/>
                </a:solidFill>
                <a:highlight>
                  <a:srgbClr val="FFFFFF"/>
                </a:highlight>
                <a:uFill>
                  <a:noFill/>
                </a:uFill>
                <a:hlinkClick r:id="rId4">
                  <a:extLst>
                    <a:ext uri="{A12FA001-AC4F-418D-AE19-62706E023703}">
                      <ahyp:hlinkClr val="tx"/>
                    </a:ext>
                  </a:extLst>
                </a:hlinkClick>
              </a:rPr>
              <a:t>natural-language user interface</a:t>
            </a:r>
            <a:r>
              <a:rPr lang="en" sz="1050">
                <a:solidFill>
                  <a:srgbClr val="202122"/>
                </a:solidFill>
                <a:highlight>
                  <a:srgbClr val="FFFFFF"/>
                </a:highlight>
              </a:rPr>
              <a:t> to answer questions, make recommendations, and perform actions by delegating requests to a set of </a:t>
            </a:r>
            <a:r>
              <a:rPr lang="en" sz="1050">
                <a:solidFill>
                  <a:srgbClr val="0645AD"/>
                </a:solidFill>
                <a:highlight>
                  <a:srgbClr val="FFFFFF"/>
                </a:highlight>
                <a:uFill>
                  <a:noFill/>
                </a:uFill>
                <a:hlinkClick r:id="rId5">
                  <a:extLst>
                    <a:ext uri="{A12FA001-AC4F-418D-AE19-62706E023703}">
                      <ahyp:hlinkClr val="tx"/>
                    </a:ext>
                  </a:extLst>
                </a:hlinkClick>
              </a:rPr>
              <a:t>Internet</a:t>
            </a:r>
            <a:r>
              <a:rPr lang="en" sz="1050">
                <a:solidFill>
                  <a:srgbClr val="202122"/>
                </a:solidFill>
                <a:highlight>
                  <a:srgbClr val="FFFFFF"/>
                </a:highlight>
              </a:rPr>
              <a:t> services.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3f2da0a94_0_5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3f2da0a94_0_50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I</a:t>
            </a:r>
            <a:r>
              <a:rPr lang="en" sz="1250">
                <a:solidFill>
                  <a:srgbClr val="202122"/>
                </a:solidFill>
                <a:highlight>
                  <a:srgbClr val="FFFFFF"/>
                </a:highlight>
              </a:rPr>
              <a:t>nformation such as a user's likes, view history, and geographic location is leveraged to micro-target consumers with personalized products. Social media also creates profiles of the consumer and only needs to look at one place, one the users' profile to find all interests and 'likes'.</a:t>
            </a:r>
            <a:endParaRPr sz="1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3f2da0a94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3f2da0a94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3f2da0a94_0_6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3f2da0a94_0_6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56ae76af4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56ae76af4_0_5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3f2da0a94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3f2da0a94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58217014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5821701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58217014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58217014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33d13288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33d132880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58217014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58217014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6c866492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6c866492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6c8664928_0_7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c6c8664928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6c8664928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6c8664928_0_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6ecb2246f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6ecb2246f_0_1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6ecb2246f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6ecb2246f_0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6ecb2246f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6ecb2246f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6ecb22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6ecb22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c753aa1a63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gc753aa1a63_1_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33d132880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33d132880_0_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latin typeface="Verdana"/>
                <a:ea typeface="Verdana"/>
                <a:cs typeface="Verdana"/>
                <a:sym typeface="Verdana"/>
              </a:rPr>
              <a:t>Matplotlib is a comprehensive library for creating static, animated, and interactive visualizations in Python.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33d132880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33d132880_0_6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Used for data manipulation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33d132880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33d132880_0_7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314681791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314681791_0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314681791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314681791_0_19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Flask is based on theWerkzeug WSGI toolkit and Jinja2 template engine. Both are Pocco projects.</a:t>
            </a:r>
            <a:endParaRPr sz="13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-implements concepts such as  request,response objects any </a:t>
            </a:r>
            <a:r>
              <a:rPr lang="en"/>
              <a:t>other utility..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-jija2 is popular web template in python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Combine template with certain datasource to render some dynamic page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modules that enables a web application developer to write applications without having to bother about low-level details such as protocols, thread management etc.</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Large community for learners and </a:t>
            </a:r>
            <a:r>
              <a:rPr lang="en" sz="1200">
                <a:solidFill>
                  <a:schemeClr val="dk1"/>
                </a:solidFill>
              </a:rPr>
              <a:t>collaborators</a:t>
            </a:r>
            <a:r>
              <a:rPr lang="en" sz="1200">
                <a:solidFill>
                  <a:schemeClr val="dk1"/>
                </a:solidFill>
              </a:rPr>
              <a:t>, opensource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Its very easy to learn and work with..</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6d9e20d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6d9e20d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full stack,high level</a:t>
            </a:r>
            <a:endParaRPr/>
          </a:p>
          <a:p>
            <a:pPr indent="0" lvl="0" marL="0" rtl="0" algn="l">
              <a:spcBef>
                <a:spcPts val="0"/>
              </a:spcBef>
              <a:spcAft>
                <a:spcPts val="0"/>
              </a:spcAft>
              <a:buNone/>
            </a:pPr>
            <a:r>
              <a:rPr lang="en"/>
              <a:t>Flask- invented to get start webdev quick and easily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Jango - mysql,oracle postgre sql,</a:t>
            </a:r>
            <a:endParaRPr/>
          </a:p>
          <a:p>
            <a:pPr indent="0" lvl="0" marL="0" rtl="0" algn="l">
              <a:spcBef>
                <a:spcPts val="0"/>
              </a:spcBef>
              <a:spcAft>
                <a:spcPts val="0"/>
              </a:spcAft>
              <a:buNone/>
            </a:pPr>
            <a:r>
              <a:rPr lang="en"/>
              <a:t>but if your application needs nosql db or no database than flask is </a:t>
            </a:r>
            <a:r>
              <a:rPr lang="en"/>
              <a:t>preferred</a:t>
            </a:r>
            <a:r>
              <a:rPr lang="en"/>
              <a:t> choice.,mongodb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Jango is fullstack framework </a:t>
            </a:r>
            <a:endParaRPr/>
          </a:p>
          <a:p>
            <a:pPr indent="0" lvl="0" marL="0" rtl="0" algn="l">
              <a:spcBef>
                <a:spcPts val="0"/>
              </a:spcBef>
              <a:spcAft>
                <a:spcPts val="0"/>
              </a:spcAft>
              <a:buNone/>
            </a:pPr>
            <a:r>
              <a:rPr lang="en"/>
              <a:t>Flask is under category of micro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Djagno for large projects</a:t>
            </a:r>
            <a:endParaRPr/>
          </a:p>
          <a:p>
            <a:pPr indent="0" lvl="0" marL="0" rtl="0" algn="l">
              <a:spcBef>
                <a:spcPts val="0"/>
              </a:spcBef>
              <a:spcAft>
                <a:spcPts val="0"/>
              </a:spcAft>
              <a:buNone/>
            </a:pPr>
            <a:r>
              <a:rPr lang="en"/>
              <a:t>Flask for smaller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when we talk about </a:t>
            </a:r>
            <a:r>
              <a:rPr lang="en"/>
              <a:t>performance</a:t>
            </a:r>
            <a:r>
              <a:rPr lang="en"/>
              <a:t>  flask performs slightly better than django because it has smaller &amp; fewer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Instagram ,pinterest and udemy using jango ,</a:t>
            </a:r>
            <a:endParaRPr/>
          </a:p>
          <a:p>
            <a:pPr indent="0" lvl="0" marL="0" rtl="0" algn="l">
              <a:spcBef>
                <a:spcPts val="0"/>
              </a:spcBef>
              <a:spcAft>
                <a:spcPts val="0"/>
              </a:spcAft>
              <a:buNone/>
            </a:pPr>
            <a:r>
              <a:rPr lang="en"/>
              <a:t>Netflix ,raddit are using flask.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5"/>
            <a:ext cx="9144000" cy="5143500"/>
          </a:xfrm>
          <a:prstGeom prst="rect">
            <a:avLst/>
          </a:prstGeom>
          <a:noFill/>
          <a:ln>
            <a:noFill/>
          </a:ln>
        </p:spPr>
      </p:pic>
      <p:sp>
        <p:nvSpPr>
          <p:cNvPr id="52" name="Google Shape;52;p13"/>
          <p:cNvSpPr txBox="1"/>
          <p:nvPr>
            <p:ph type="title"/>
          </p:nvPr>
        </p:nvSpPr>
        <p:spPr>
          <a:xfrm>
            <a:off x="808444" y="1365619"/>
            <a:ext cx="4607700" cy="12921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8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53" name="Google Shape;53;p13"/>
          <p:cNvSpPr txBox="1"/>
          <p:nvPr>
            <p:ph idx="2" type="title"/>
          </p:nvPr>
        </p:nvSpPr>
        <p:spPr>
          <a:xfrm>
            <a:off x="808445" y="2657682"/>
            <a:ext cx="4495500" cy="408300"/>
          </a:xfrm>
          <a:prstGeom prst="rect">
            <a:avLst/>
          </a:prstGeom>
        </p:spPr>
        <p:txBody>
          <a:bodyPr anchorCtr="0" anchor="t" bIns="91425" lIns="91425" spcFirstLastPara="1" rIns="91425" wrap="square" tIns="91425">
            <a:normAutofit/>
          </a:bodyPr>
          <a:lstStyle>
            <a:lvl1pPr lvl="0" rtl="0">
              <a:lnSpc>
                <a:spcPct val="125000"/>
              </a:lnSpc>
              <a:spcBef>
                <a:spcPts val="0"/>
              </a:spcBef>
              <a:spcAft>
                <a:spcPts val="0"/>
              </a:spcAft>
              <a:buNone/>
              <a:defRPr sz="1500">
                <a:solidFill>
                  <a:srgbClr val="202124"/>
                </a:solidFill>
              </a:defRPr>
            </a:lvl1pPr>
            <a:lvl2pPr lvl="1" rtl="0">
              <a:spcBef>
                <a:spcPts val="0"/>
              </a:spcBef>
              <a:spcAft>
                <a:spcPts val="0"/>
              </a:spcAft>
              <a:buNone/>
              <a:defRPr sz="1500">
                <a:solidFill>
                  <a:srgbClr val="202124"/>
                </a:solidFill>
              </a:defRPr>
            </a:lvl2pPr>
            <a:lvl3pPr lvl="2" rtl="0">
              <a:spcBef>
                <a:spcPts val="0"/>
              </a:spcBef>
              <a:spcAft>
                <a:spcPts val="0"/>
              </a:spcAft>
              <a:buNone/>
              <a:defRPr sz="1500">
                <a:solidFill>
                  <a:srgbClr val="202124"/>
                </a:solidFill>
              </a:defRPr>
            </a:lvl3pPr>
            <a:lvl4pPr lvl="3" rtl="0">
              <a:spcBef>
                <a:spcPts val="0"/>
              </a:spcBef>
              <a:spcAft>
                <a:spcPts val="0"/>
              </a:spcAft>
              <a:buNone/>
              <a:defRPr sz="1500">
                <a:solidFill>
                  <a:srgbClr val="202124"/>
                </a:solidFill>
              </a:defRPr>
            </a:lvl4pPr>
            <a:lvl5pPr lvl="4" rtl="0">
              <a:spcBef>
                <a:spcPts val="0"/>
              </a:spcBef>
              <a:spcAft>
                <a:spcPts val="0"/>
              </a:spcAft>
              <a:buNone/>
              <a:defRPr sz="1500">
                <a:solidFill>
                  <a:srgbClr val="202124"/>
                </a:solidFill>
              </a:defRPr>
            </a:lvl5pPr>
            <a:lvl6pPr lvl="5" rtl="0">
              <a:spcBef>
                <a:spcPts val="0"/>
              </a:spcBef>
              <a:spcAft>
                <a:spcPts val="0"/>
              </a:spcAft>
              <a:buNone/>
              <a:defRPr sz="1500">
                <a:solidFill>
                  <a:srgbClr val="202124"/>
                </a:solidFill>
              </a:defRPr>
            </a:lvl6pPr>
            <a:lvl7pPr lvl="6" rtl="0">
              <a:spcBef>
                <a:spcPts val="0"/>
              </a:spcBef>
              <a:spcAft>
                <a:spcPts val="0"/>
              </a:spcAft>
              <a:buNone/>
              <a:defRPr sz="1500">
                <a:solidFill>
                  <a:srgbClr val="202124"/>
                </a:solidFill>
              </a:defRPr>
            </a:lvl7pPr>
            <a:lvl8pPr lvl="7" rtl="0">
              <a:spcBef>
                <a:spcPts val="0"/>
              </a:spcBef>
              <a:spcAft>
                <a:spcPts val="0"/>
              </a:spcAft>
              <a:buNone/>
              <a:defRPr sz="1500">
                <a:solidFill>
                  <a:srgbClr val="202124"/>
                </a:solidFill>
              </a:defRPr>
            </a:lvl8pPr>
            <a:lvl9pPr lvl="8" rtl="0">
              <a:spcBef>
                <a:spcPts val="0"/>
              </a:spcBef>
              <a:spcAft>
                <a:spcPts val="0"/>
              </a:spcAft>
              <a:buNone/>
              <a:defRPr sz="1500">
                <a:solidFill>
                  <a:srgbClr val="202124"/>
                </a:solidFill>
              </a:defRPr>
            </a:lvl9pPr>
          </a:lstStyle>
          <a:p/>
        </p:txBody>
      </p:sp>
      <p:sp>
        <p:nvSpPr>
          <p:cNvPr id="54" name="Google Shape;54;p13"/>
          <p:cNvSpPr txBox="1"/>
          <p:nvPr>
            <p:ph idx="3" type="title"/>
          </p:nvPr>
        </p:nvSpPr>
        <p:spPr>
          <a:xfrm>
            <a:off x="1436654" y="3318862"/>
            <a:ext cx="1569000" cy="479400"/>
          </a:xfrm>
          <a:prstGeom prst="rect">
            <a:avLst/>
          </a:prstGeom>
        </p:spPr>
        <p:txBody>
          <a:bodyPr anchorCtr="0" anchor="t" bIns="91425" lIns="91425" spcFirstLastPara="1" rIns="91425" wrap="square" tIns="91425">
            <a:normAutofit/>
          </a:bodyPr>
          <a:lstStyle>
            <a:lvl1pPr lvl="0" rtl="0">
              <a:lnSpc>
                <a:spcPct val="125000"/>
              </a:lnSpc>
              <a:spcBef>
                <a:spcPts val="0"/>
              </a:spcBef>
              <a:spcAft>
                <a:spcPts val="0"/>
              </a:spcAft>
              <a:buNone/>
              <a:defRPr sz="800">
                <a:solidFill>
                  <a:srgbClr val="202124"/>
                </a:solidFill>
              </a:defRPr>
            </a:lvl1pPr>
            <a:lvl2pPr lvl="1" rtl="0">
              <a:spcBef>
                <a:spcPts val="0"/>
              </a:spcBef>
              <a:spcAft>
                <a:spcPts val="0"/>
              </a:spcAft>
              <a:buNone/>
              <a:defRPr sz="800">
                <a:solidFill>
                  <a:srgbClr val="202124"/>
                </a:solidFill>
              </a:defRPr>
            </a:lvl2pPr>
            <a:lvl3pPr lvl="2" rtl="0">
              <a:spcBef>
                <a:spcPts val="0"/>
              </a:spcBef>
              <a:spcAft>
                <a:spcPts val="0"/>
              </a:spcAft>
              <a:buNone/>
              <a:defRPr sz="800">
                <a:solidFill>
                  <a:srgbClr val="202124"/>
                </a:solidFill>
              </a:defRPr>
            </a:lvl3pPr>
            <a:lvl4pPr lvl="3" rtl="0">
              <a:spcBef>
                <a:spcPts val="0"/>
              </a:spcBef>
              <a:spcAft>
                <a:spcPts val="0"/>
              </a:spcAft>
              <a:buNone/>
              <a:defRPr sz="800">
                <a:solidFill>
                  <a:srgbClr val="202124"/>
                </a:solidFill>
              </a:defRPr>
            </a:lvl4pPr>
            <a:lvl5pPr lvl="4" rtl="0">
              <a:spcBef>
                <a:spcPts val="0"/>
              </a:spcBef>
              <a:spcAft>
                <a:spcPts val="0"/>
              </a:spcAft>
              <a:buNone/>
              <a:defRPr sz="800">
                <a:solidFill>
                  <a:srgbClr val="202124"/>
                </a:solidFill>
              </a:defRPr>
            </a:lvl5pPr>
            <a:lvl6pPr lvl="5" rtl="0">
              <a:spcBef>
                <a:spcPts val="0"/>
              </a:spcBef>
              <a:spcAft>
                <a:spcPts val="0"/>
              </a:spcAft>
              <a:buNone/>
              <a:defRPr sz="800">
                <a:solidFill>
                  <a:srgbClr val="202124"/>
                </a:solidFill>
              </a:defRPr>
            </a:lvl6pPr>
            <a:lvl7pPr lvl="6" rtl="0">
              <a:spcBef>
                <a:spcPts val="0"/>
              </a:spcBef>
              <a:spcAft>
                <a:spcPts val="0"/>
              </a:spcAft>
              <a:buNone/>
              <a:defRPr sz="800">
                <a:solidFill>
                  <a:srgbClr val="202124"/>
                </a:solidFill>
              </a:defRPr>
            </a:lvl7pPr>
            <a:lvl8pPr lvl="7" rtl="0">
              <a:spcBef>
                <a:spcPts val="0"/>
              </a:spcBef>
              <a:spcAft>
                <a:spcPts val="0"/>
              </a:spcAft>
              <a:buNone/>
              <a:defRPr sz="800">
                <a:solidFill>
                  <a:srgbClr val="202124"/>
                </a:solidFill>
              </a:defRPr>
            </a:lvl8pPr>
            <a:lvl9pPr lvl="8" rtl="0">
              <a:spcBef>
                <a:spcPts val="0"/>
              </a:spcBef>
              <a:spcAft>
                <a:spcPts val="0"/>
              </a:spcAft>
              <a:buNone/>
              <a:defRPr sz="800">
                <a:solidFill>
                  <a:srgbClr val="202124"/>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58" name="Shape 58"/>
        <p:cNvGrpSpPr/>
        <p:nvPr/>
      </p:nvGrpSpPr>
      <p:grpSpPr>
        <a:xfrm>
          <a:off x="0" y="0"/>
          <a:ext cx="0" cy="0"/>
          <a:chOff x="0" y="0"/>
          <a:chExt cx="0" cy="0"/>
        </a:xfrm>
      </p:grpSpPr>
      <p:pic>
        <p:nvPicPr>
          <p:cNvPr id="59" name="Google Shape;59;p15"/>
          <p:cNvPicPr preferRelativeResize="0"/>
          <p:nvPr/>
        </p:nvPicPr>
        <p:blipFill rotWithShape="1">
          <a:blip r:embed="rId2">
            <a:alphaModFix/>
          </a:blip>
          <a:srcRect b="0" l="0" r="0" t="0"/>
          <a:stretch/>
        </p:blipFill>
        <p:spPr>
          <a:xfrm>
            <a:off x="0" y="-4"/>
            <a:ext cx="9144000" cy="5143500"/>
          </a:xfrm>
          <a:prstGeom prst="rect">
            <a:avLst/>
          </a:prstGeom>
          <a:noFill/>
          <a:ln>
            <a:noFill/>
          </a:ln>
        </p:spPr>
      </p:pic>
      <p:sp>
        <p:nvSpPr>
          <p:cNvPr id="60" name="Google Shape;60;p15"/>
          <p:cNvSpPr txBox="1"/>
          <p:nvPr>
            <p:ph type="title"/>
          </p:nvPr>
        </p:nvSpPr>
        <p:spPr>
          <a:xfrm>
            <a:off x="808444" y="1365619"/>
            <a:ext cx="4607700" cy="12921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SzPts val="3800"/>
              <a:buNone/>
              <a:defRPr sz="3800">
                <a:solidFill>
                  <a:srgbClr val="202124"/>
                </a:solidFill>
              </a:defRPr>
            </a:lvl1pPr>
            <a:lvl2pPr lvl="1" rtl="0" algn="l">
              <a:lnSpc>
                <a:spcPct val="100000"/>
              </a:lnSpc>
              <a:spcBef>
                <a:spcPts val="0"/>
              </a:spcBef>
              <a:spcAft>
                <a:spcPts val="0"/>
              </a:spcAft>
              <a:buSzPts val="4100"/>
              <a:buNone/>
              <a:defRPr>
                <a:solidFill>
                  <a:srgbClr val="4285F4"/>
                </a:solidFill>
              </a:defRPr>
            </a:lvl2pPr>
            <a:lvl3pPr lvl="2" rtl="0" algn="l">
              <a:lnSpc>
                <a:spcPct val="100000"/>
              </a:lnSpc>
              <a:spcBef>
                <a:spcPts val="0"/>
              </a:spcBef>
              <a:spcAft>
                <a:spcPts val="0"/>
              </a:spcAft>
              <a:buSzPts val="4100"/>
              <a:buNone/>
              <a:defRPr>
                <a:solidFill>
                  <a:srgbClr val="4285F4"/>
                </a:solidFill>
              </a:defRPr>
            </a:lvl3pPr>
            <a:lvl4pPr lvl="3" rtl="0" algn="l">
              <a:lnSpc>
                <a:spcPct val="100000"/>
              </a:lnSpc>
              <a:spcBef>
                <a:spcPts val="0"/>
              </a:spcBef>
              <a:spcAft>
                <a:spcPts val="0"/>
              </a:spcAft>
              <a:buSzPts val="4100"/>
              <a:buNone/>
              <a:defRPr>
                <a:solidFill>
                  <a:srgbClr val="4285F4"/>
                </a:solidFill>
              </a:defRPr>
            </a:lvl4pPr>
            <a:lvl5pPr lvl="4" rtl="0" algn="l">
              <a:lnSpc>
                <a:spcPct val="100000"/>
              </a:lnSpc>
              <a:spcBef>
                <a:spcPts val="0"/>
              </a:spcBef>
              <a:spcAft>
                <a:spcPts val="0"/>
              </a:spcAft>
              <a:buSzPts val="4100"/>
              <a:buNone/>
              <a:defRPr>
                <a:solidFill>
                  <a:srgbClr val="4285F4"/>
                </a:solidFill>
              </a:defRPr>
            </a:lvl5pPr>
            <a:lvl6pPr lvl="5" rtl="0" algn="l">
              <a:lnSpc>
                <a:spcPct val="100000"/>
              </a:lnSpc>
              <a:spcBef>
                <a:spcPts val="0"/>
              </a:spcBef>
              <a:spcAft>
                <a:spcPts val="0"/>
              </a:spcAft>
              <a:buSzPts val="4100"/>
              <a:buNone/>
              <a:defRPr>
                <a:solidFill>
                  <a:srgbClr val="4285F4"/>
                </a:solidFill>
              </a:defRPr>
            </a:lvl6pPr>
            <a:lvl7pPr lvl="6" rtl="0" algn="l">
              <a:lnSpc>
                <a:spcPct val="100000"/>
              </a:lnSpc>
              <a:spcBef>
                <a:spcPts val="0"/>
              </a:spcBef>
              <a:spcAft>
                <a:spcPts val="0"/>
              </a:spcAft>
              <a:buSzPts val="4100"/>
              <a:buNone/>
              <a:defRPr>
                <a:solidFill>
                  <a:srgbClr val="4285F4"/>
                </a:solidFill>
              </a:defRPr>
            </a:lvl7pPr>
            <a:lvl8pPr lvl="7" rtl="0" algn="l">
              <a:lnSpc>
                <a:spcPct val="100000"/>
              </a:lnSpc>
              <a:spcBef>
                <a:spcPts val="0"/>
              </a:spcBef>
              <a:spcAft>
                <a:spcPts val="0"/>
              </a:spcAft>
              <a:buSzPts val="4100"/>
              <a:buNone/>
              <a:defRPr>
                <a:solidFill>
                  <a:srgbClr val="4285F4"/>
                </a:solidFill>
              </a:defRPr>
            </a:lvl8pPr>
            <a:lvl9pPr lvl="8" rtl="0" algn="l">
              <a:lnSpc>
                <a:spcPct val="100000"/>
              </a:lnSpc>
              <a:spcBef>
                <a:spcPts val="0"/>
              </a:spcBef>
              <a:spcAft>
                <a:spcPts val="0"/>
              </a:spcAft>
              <a:buSzPts val="4100"/>
              <a:buNone/>
              <a:defRPr>
                <a:solidFill>
                  <a:srgbClr val="4285F4"/>
                </a:solidFill>
              </a:defRPr>
            </a:lvl9pPr>
          </a:lstStyle>
          <a:p/>
        </p:txBody>
      </p:sp>
      <p:sp>
        <p:nvSpPr>
          <p:cNvPr id="61" name="Google Shape;61;p15"/>
          <p:cNvSpPr txBox="1"/>
          <p:nvPr>
            <p:ph idx="2" type="title"/>
          </p:nvPr>
        </p:nvSpPr>
        <p:spPr>
          <a:xfrm>
            <a:off x="808445" y="2657682"/>
            <a:ext cx="4495500" cy="408300"/>
          </a:xfrm>
          <a:prstGeom prst="rect">
            <a:avLst/>
          </a:prstGeom>
          <a:noFill/>
          <a:ln>
            <a:noFill/>
          </a:ln>
        </p:spPr>
        <p:txBody>
          <a:bodyPr anchorCtr="0" anchor="t" bIns="34275" lIns="34275" spcFirstLastPara="1" rIns="34275" wrap="square" tIns="34275">
            <a:noAutofit/>
          </a:bodyPr>
          <a:lstStyle>
            <a:lvl1pPr lvl="0" rtl="0" algn="l">
              <a:lnSpc>
                <a:spcPct val="125000"/>
              </a:lnSpc>
              <a:spcBef>
                <a:spcPts val="0"/>
              </a:spcBef>
              <a:spcAft>
                <a:spcPts val="0"/>
              </a:spcAft>
              <a:buSzPts val="1500"/>
              <a:buNone/>
              <a:defRPr sz="1500">
                <a:solidFill>
                  <a:srgbClr val="202124"/>
                </a:solidFill>
              </a:defRPr>
            </a:lvl1pPr>
            <a:lvl2pPr lvl="1" rtl="0" algn="l">
              <a:lnSpc>
                <a:spcPct val="100000"/>
              </a:lnSpc>
              <a:spcBef>
                <a:spcPts val="0"/>
              </a:spcBef>
              <a:spcAft>
                <a:spcPts val="0"/>
              </a:spcAft>
              <a:buSzPts val="1500"/>
              <a:buNone/>
              <a:defRPr sz="1500">
                <a:solidFill>
                  <a:srgbClr val="202124"/>
                </a:solidFill>
              </a:defRPr>
            </a:lvl2pPr>
            <a:lvl3pPr lvl="2" rtl="0" algn="l">
              <a:lnSpc>
                <a:spcPct val="100000"/>
              </a:lnSpc>
              <a:spcBef>
                <a:spcPts val="0"/>
              </a:spcBef>
              <a:spcAft>
                <a:spcPts val="0"/>
              </a:spcAft>
              <a:buSzPts val="1500"/>
              <a:buNone/>
              <a:defRPr sz="1500">
                <a:solidFill>
                  <a:srgbClr val="202124"/>
                </a:solidFill>
              </a:defRPr>
            </a:lvl3pPr>
            <a:lvl4pPr lvl="3" rtl="0" algn="l">
              <a:lnSpc>
                <a:spcPct val="100000"/>
              </a:lnSpc>
              <a:spcBef>
                <a:spcPts val="0"/>
              </a:spcBef>
              <a:spcAft>
                <a:spcPts val="0"/>
              </a:spcAft>
              <a:buSzPts val="1500"/>
              <a:buNone/>
              <a:defRPr sz="1500">
                <a:solidFill>
                  <a:srgbClr val="202124"/>
                </a:solidFill>
              </a:defRPr>
            </a:lvl4pPr>
            <a:lvl5pPr lvl="4" rtl="0" algn="l">
              <a:lnSpc>
                <a:spcPct val="100000"/>
              </a:lnSpc>
              <a:spcBef>
                <a:spcPts val="0"/>
              </a:spcBef>
              <a:spcAft>
                <a:spcPts val="0"/>
              </a:spcAft>
              <a:buSzPts val="1500"/>
              <a:buNone/>
              <a:defRPr sz="1500">
                <a:solidFill>
                  <a:srgbClr val="202124"/>
                </a:solidFill>
              </a:defRPr>
            </a:lvl5pPr>
            <a:lvl6pPr lvl="5" rtl="0" algn="l">
              <a:lnSpc>
                <a:spcPct val="100000"/>
              </a:lnSpc>
              <a:spcBef>
                <a:spcPts val="0"/>
              </a:spcBef>
              <a:spcAft>
                <a:spcPts val="0"/>
              </a:spcAft>
              <a:buSzPts val="1500"/>
              <a:buNone/>
              <a:defRPr sz="1500">
                <a:solidFill>
                  <a:srgbClr val="202124"/>
                </a:solidFill>
              </a:defRPr>
            </a:lvl6pPr>
            <a:lvl7pPr lvl="6" rtl="0" algn="l">
              <a:lnSpc>
                <a:spcPct val="100000"/>
              </a:lnSpc>
              <a:spcBef>
                <a:spcPts val="0"/>
              </a:spcBef>
              <a:spcAft>
                <a:spcPts val="0"/>
              </a:spcAft>
              <a:buSzPts val="1500"/>
              <a:buNone/>
              <a:defRPr sz="1500">
                <a:solidFill>
                  <a:srgbClr val="202124"/>
                </a:solidFill>
              </a:defRPr>
            </a:lvl7pPr>
            <a:lvl8pPr lvl="7" rtl="0" algn="l">
              <a:lnSpc>
                <a:spcPct val="100000"/>
              </a:lnSpc>
              <a:spcBef>
                <a:spcPts val="0"/>
              </a:spcBef>
              <a:spcAft>
                <a:spcPts val="0"/>
              </a:spcAft>
              <a:buSzPts val="1500"/>
              <a:buNone/>
              <a:defRPr sz="1500">
                <a:solidFill>
                  <a:srgbClr val="202124"/>
                </a:solidFill>
              </a:defRPr>
            </a:lvl8pPr>
            <a:lvl9pPr lvl="8" rtl="0" algn="l">
              <a:lnSpc>
                <a:spcPct val="100000"/>
              </a:lnSpc>
              <a:spcBef>
                <a:spcPts val="0"/>
              </a:spcBef>
              <a:spcAft>
                <a:spcPts val="0"/>
              </a:spcAft>
              <a:buSzPts val="1500"/>
              <a:buNone/>
              <a:defRPr sz="1500">
                <a:solidFill>
                  <a:srgbClr val="202124"/>
                </a:solidFill>
              </a:defRPr>
            </a:lvl9pPr>
          </a:lstStyle>
          <a:p/>
        </p:txBody>
      </p:sp>
      <p:sp>
        <p:nvSpPr>
          <p:cNvPr id="62" name="Google Shape;62;p15"/>
          <p:cNvSpPr txBox="1"/>
          <p:nvPr>
            <p:ph idx="3" type="title"/>
          </p:nvPr>
        </p:nvSpPr>
        <p:spPr>
          <a:xfrm>
            <a:off x="1436654" y="3318863"/>
            <a:ext cx="1569000" cy="479400"/>
          </a:xfrm>
          <a:prstGeom prst="rect">
            <a:avLst/>
          </a:prstGeom>
          <a:noFill/>
          <a:ln>
            <a:noFill/>
          </a:ln>
        </p:spPr>
        <p:txBody>
          <a:bodyPr anchorCtr="0" anchor="t" bIns="34275" lIns="34275" spcFirstLastPara="1" rIns="34275" wrap="square" tIns="34275">
            <a:noAutofit/>
          </a:bodyPr>
          <a:lstStyle>
            <a:lvl1pPr lvl="0" rtl="0" algn="l">
              <a:lnSpc>
                <a:spcPct val="125000"/>
              </a:lnSpc>
              <a:spcBef>
                <a:spcPts val="0"/>
              </a:spcBef>
              <a:spcAft>
                <a:spcPts val="0"/>
              </a:spcAft>
              <a:buSzPts val="800"/>
              <a:buNone/>
              <a:defRPr sz="800">
                <a:solidFill>
                  <a:srgbClr val="202124"/>
                </a:solidFill>
              </a:defRPr>
            </a:lvl1pPr>
            <a:lvl2pPr lvl="1" rtl="0" algn="l">
              <a:lnSpc>
                <a:spcPct val="100000"/>
              </a:lnSpc>
              <a:spcBef>
                <a:spcPts val="0"/>
              </a:spcBef>
              <a:spcAft>
                <a:spcPts val="0"/>
              </a:spcAft>
              <a:buSzPts val="800"/>
              <a:buNone/>
              <a:defRPr sz="800">
                <a:solidFill>
                  <a:srgbClr val="202124"/>
                </a:solidFill>
              </a:defRPr>
            </a:lvl2pPr>
            <a:lvl3pPr lvl="2" rtl="0" algn="l">
              <a:lnSpc>
                <a:spcPct val="100000"/>
              </a:lnSpc>
              <a:spcBef>
                <a:spcPts val="0"/>
              </a:spcBef>
              <a:spcAft>
                <a:spcPts val="0"/>
              </a:spcAft>
              <a:buSzPts val="800"/>
              <a:buNone/>
              <a:defRPr sz="800">
                <a:solidFill>
                  <a:srgbClr val="202124"/>
                </a:solidFill>
              </a:defRPr>
            </a:lvl3pPr>
            <a:lvl4pPr lvl="3" rtl="0" algn="l">
              <a:lnSpc>
                <a:spcPct val="100000"/>
              </a:lnSpc>
              <a:spcBef>
                <a:spcPts val="0"/>
              </a:spcBef>
              <a:spcAft>
                <a:spcPts val="0"/>
              </a:spcAft>
              <a:buSzPts val="800"/>
              <a:buNone/>
              <a:defRPr sz="800">
                <a:solidFill>
                  <a:srgbClr val="202124"/>
                </a:solidFill>
              </a:defRPr>
            </a:lvl4pPr>
            <a:lvl5pPr lvl="4" rtl="0" algn="l">
              <a:lnSpc>
                <a:spcPct val="100000"/>
              </a:lnSpc>
              <a:spcBef>
                <a:spcPts val="0"/>
              </a:spcBef>
              <a:spcAft>
                <a:spcPts val="0"/>
              </a:spcAft>
              <a:buSzPts val="800"/>
              <a:buNone/>
              <a:defRPr sz="800">
                <a:solidFill>
                  <a:srgbClr val="202124"/>
                </a:solidFill>
              </a:defRPr>
            </a:lvl5pPr>
            <a:lvl6pPr lvl="5" rtl="0" algn="l">
              <a:lnSpc>
                <a:spcPct val="100000"/>
              </a:lnSpc>
              <a:spcBef>
                <a:spcPts val="0"/>
              </a:spcBef>
              <a:spcAft>
                <a:spcPts val="0"/>
              </a:spcAft>
              <a:buSzPts val="800"/>
              <a:buNone/>
              <a:defRPr sz="800">
                <a:solidFill>
                  <a:srgbClr val="202124"/>
                </a:solidFill>
              </a:defRPr>
            </a:lvl6pPr>
            <a:lvl7pPr lvl="6" rtl="0" algn="l">
              <a:lnSpc>
                <a:spcPct val="100000"/>
              </a:lnSpc>
              <a:spcBef>
                <a:spcPts val="0"/>
              </a:spcBef>
              <a:spcAft>
                <a:spcPts val="0"/>
              </a:spcAft>
              <a:buSzPts val="800"/>
              <a:buNone/>
              <a:defRPr sz="800">
                <a:solidFill>
                  <a:srgbClr val="202124"/>
                </a:solidFill>
              </a:defRPr>
            </a:lvl7pPr>
            <a:lvl8pPr lvl="7" rtl="0" algn="l">
              <a:lnSpc>
                <a:spcPct val="100000"/>
              </a:lnSpc>
              <a:spcBef>
                <a:spcPts val="0"/>
              </a:spcBef>
              <a:spcAft>
                <a:spcPts val="0"/>
              </a:spcAft>
              <a:buSzPts val="800"/>
              <a:buNone/>
              <a:defRPr sz="800">
                <a:solidFill>
                  <a:srgbClr val="202124"/>
                </a:solidFill>
              </a:defRPr>
            </a:lvl8pPr>
            <a:lvl9pPr lvl="8" rtl="0" algn="l">
              <a:lnSpc>
                <a:spcPct val="100000"/>
              </a:lnSpc>
              <a:spcBef>
                <a:spcPts val="0"/>
              </a:spcBef>
              <a:spcAft>
                <a:spcPts val="0"/>
              </a:spcAft>
              <a:buSzPts val="800"/>
              <a:buNone/>
              <a:defRPr sz="800">
                <a:solidFill>
                  <a:srgbClr val="202124"/>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Avoid) Title, Subtitle, Bullets_1_2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0" l="0" r="0" t="0"/>
          <a:stretch/>
        </p:blipFill>
        <p:spPr>
          <a:xfrm>
            <a:off x="0" y="-4"/>
            <a:ext cx="9144000" cy="5143500"/>
          </a:xfrm>
          <a:prstGeom prst="rect">
            <a:avLst/>
          </a:prstGeom>
          <a:noFill/>
          <a:ln>
            <a:noFill/>
          </a:ln>
        </p:spPr>
      </p:pic>
      <p:sp>
        <p:nvSpPr>
          <p:cNvPr id="65" name="Google Shape;65;p16"/>
          <p:cNvSpPr txBox="1"/>
          <p:nvPr>
            <p:ph type="title"/>
          </p:nvPr>
        </p:nvSpPr>
        <p:spPr>
          <a:xfrm>
            <a:off x="761213" y="1233272"/>
            <a:ext cx="4607700" cy="12921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SzPts val="3800"/>
              <a:buNone/>
              <a:defRPr sz="3800">
                <a:solidFill>
                  <a:srgbClr val="202124"/>
                </a:solidFill>
              </a:defRPr>
            </a:lvl1pPr>
            <a:lvl2pPr lvl="1" rtl="0" algn="l">
              <a:lnSpc>
                <a:spcPct val="100000"/>
              </a:lnSpc>
              <a:spcBef>
                <a:spcPts val="0"/>
              </a:spcBef>
              <a:spcAft>
                <a:spcPts val="0"/>
              </a:spcAft>
              <a:buSzPts val="4100"/>
              <a:buNone/>
              <a:defRPr>
                <a:solidFill>
                  <a:srgbClr val="4285F4"/>
                </a:solidFill>
              </a:defRPr>
            </a:lvl2pPr>
            <a:lvl3pPr lvl="2" rtl="0" algn="l">
              <a:lnSpc>
                <a:spcPct val="100000"/>
              </a:lnSpc>
              <a:spcBef>
                <a:spcPts val="0"/>
              </a:spcBef>
              <a:spcAft>
                <a:spcPts val="0"/>
              </a:spcAft>
              <a:buSzPts val="4100"/>
              <a:buNone/>
              <a:defRPr>
                <a:solidFill>
                  <a:srgbClr val="4285F4"/>
                </a:solidFill>
              </a:defRPr>
            </a:lvl3pPr>
            <a:lvl4pPr lvl="3" rtl="0" algn="l">
              <a:lnSpc>
                <a:spcPct val="100000"/>
              </a:lnSpc>
              <a:spcBef>
                <a:spcPts val="0"/>
              </a:spcBef>
              <a:spcAft>
                <a:spcPts val="0"/>
              </a:spcAft>
              <a:buSzPts val="4100"/>
              <a:buNone/>
              <a:defRPr>
                <a:solidFill>
                  <a:srgbClr val="4285F4"/>
                </a:solidFill>
              </a:defRPr>
            </a:lvl4pPr>
            <a:lvl5pPr lvl="4" rtl="0" algn="l">
              <a:lnSpc>
                <a:spcPct val="100000"/>
              </a:lnSpc>
              <a:spcBef>
                <a:spcPts val="0"/>
              </a:spcBef>
              <a:spcAft>
                <a:spcPts val="0"/>
              </a:spcAft>
              <a:buSzPts val="4100"/>
              <a:buNone/>
              <a:defRPr>
                <a:solidFill>
                  <a:srgbClr val="4285F4"/>
                </a:solidFill>
              </a:defRPr>
            </a:lvl5pPr>
            <a:lvl6pPr lvl="5" rtl="0" algn="l">
              <a:lnSpc>
                <a:spcPct val="100000"/>
              </a:lnSpc>
              <a:spcBef>
                <a:spcPts val="0"/>
              </a:spcBef>
              <a:spcAft>
                <a:spcPts val="0"/>
              </a:spcAft>
              <a:buSzPts val="4100"/>
              <a:buNone/>
              <a:defRPr>
                <a:solidFill>
                  <a:srgbClr val="4285F4"/>
                </a:solidFill>
              </a:defRPr>
            </a:lvl6pPr>
            <a:lvl7pPr lvl="6" rtl="0" algn="l">
              <a:lnSpc>
                <a:spcPct val="100000"/>
              </a:lnSpc>
              <a:spcBef>
                <a:spcPts val="0"/>
              </a:spcBef>
              <a:spcAft>
                <a:spcPts val="0"/>
              </a:spcAft>
              <a:buSzPts val="4100"/>
              <a:buNone/>
              <a:defRPr>
                <a:solidFill>
                  <a:srgbClr val="4285F4"/>
                </a:solidFill>
              </a:defRPr>
            </a:lvl7pPr>
            <a:lvl8pPr lvl="7" rtl="0" algn="l">
              <a:lnSpc>
                <a:spcPct val="100000"/>
              </a:lnSpc>
              <a:spcBef>
                <a:spcPts val="0"/>
              </a:spcBef>
              <a:spcAft>
                <a:spcPts val="0"/>
              </a:spcAft>
              <a:buSzPts val="4100"/>
              <a:buNone/>
              <a:defRPr>
                <a:solidFill>
                  <a:srgbClr val="4285F4"/>
                </a:solidFill>
              </a:defRPr>
            </a:lvl8pPr>
            <a:lvl9pPr lvl="8" rtl="0" algn="l">
              <a:lnSpc>
                <a:spcPct val="100000"/>
              </a:lnSpc>
              <a:spcBef>
                <a:spcPts val="0"/>
              </a:spcBef>
              <a:spcAft>
                <a:spcPts val="0"/>
              </a:spcAft>
              <a:buSzPts val="4100"/>
              <a:buNone/>
              <a:defRPr>
                <a:solidFill>
                  <a:srgbClr val="4285F4"/>
                </a:solidFill>
              </a:defRPr>
            </a:lvl9pPr>
          </a:lstStyle>
          <a:p/>
        </p:txBody>
      </p:sp>
      <p:sp>
        <p:nvSpPr>
          <p:cNvPr id="66" name="Google Shape;66;p16"/>
          <p:cNvSpPr txBox="1"/>
          <p:nvPr>
            <p:ph idx="2" type="title"/>
          </p:nvPr>
        </p:nvSpPr>
        <p:spPr>
          <a:xfrm>
            <a:off x="761214" y="2525335"/>
            <a:ext cx="4495500" cy="408300"/>
          </a:xfrm>
          <a:prstGeom prst="rect">
            <a:avLst/>
          </a:prstGeom>
          <a:noFill/>
          <a:ln>
            <a:noFill/>
          </a:ln>
        </p:spPr>
        <p:txBody>
          <a:bodyPr anchorCtr="0" anchor="t" bIns="34275" lIns="34275" spcFirstLastPara="1" rIns="34275" wrap="square" tIns="34275">
            <a:noAutofit/>
          </a:bodyPr>
          <a:lstStyle>
            <a:lvl1pPr lvl="0" rtl="0" algn="l">
              <a:lnSpc>
                <a:spcPct val="125000"/>
              </a:lnSpc>
              <a:spcBef>
                <a:spcPts val="0"/>
              </a:spcBef>
              <a:spcAft>
                <a:spcPts val="0"/>
              </a:spcAft>
              <a:buSzPts val="1500"/>
              <a:buNone/>
              <a:defRPr sz="1500">
                <a:solidFill>
                  <a:srgbClr val="202124"/>
                </a:solidFill>
              </a:defRPr>
            </a:lvl1pPr>
            <a:lvl2pPr lvl="1" rtl="0" algn="l">
              <a:lnSpc>
                <a:spcPct val="100000"/>
              </a:lnSpc>
              <a:spcBef>
                <a:spcPts val="0"/>
              </a:spcBef>
              <a:spcAft>
                <a:spcPts val="0"/>
              </a:spcAft>
              <a:buSzPts val="1500"/>
              <a:buNone/>
              <a:defRPr sz="1500">
                <a:solidFill>
                  <a:srgbClr val="202124"/>
                </a:solidFill>
              </a:defRPr>
            </a:lvl2pPr>
            <a:lvl3pPr lvl="2" rtl="0" algn="l">
              <a:lnSpc>
                <a:spcPct val="100000"/>
              </a:lnSpc>
              <a:spcBef>
                <a:spcPts val="0"/>
              </a:spcBef>
              <a:spcAft>
                <a:spcPts val="0"/>
              </a:spcAft>
              <a:buSzPts val="1500"/>
              <a:buNone/>
              <a:defRPr sz="1500">
                <a:solidFill>
                  <a:srgbClr val="202124"/>
                </a:solidFill>
              </a:defRPr>
            </a:lvl3pPr>
            <a:lvl4pPr lvl="3" rtl="0" algn="l">
              <a:lnSpc>
                <a:spcPct val="100000"/>
              </a:lnSpc>
              <a:spcBef>
                <a:spcPts val="0"/>
              </a:spcBef>
              <a:spcAft>
                <a:spcPts val="0"/>
              </a:spcAft>
              <a:buSzPts val="1500"/>
              <a:buNone/>
              <a:defRPr sz="1500">
                <a:solidFill>
                  <a:srgbClr val="202124"/>
                </a:solidFill>
              </a:defRPr>
            </a:lvl4pPr>
            <a:lvl5pPr lvl="4" rtl="0" algn="l">
              <a:lnSpc>
                <a:spcPct val="100000"/>
              </a:lnSpc>
              <a:spcBef>
                <a:spcPts val="0"/>
              </a:spcBef>
              <a:spcAft>
                <a:spcPts val="0"/>
              </a:spcAft>
              <a:buSzPts val="1500"/>
              <a:buNone/>
              <a:defRPr sz="1500">
                <a:solidFill>
                  <a:srgbClr val="202124"/>
                </a:solidFill>
              </a:defRPr>
            </a:lvl5pPr>
            <a:lvl6pPr lvl="5" rtl="0" algn="l">
              <a:lnSpc>
                <a:spcPct val="100000"/>
              </a:lnSpc>
              <a:spcBef>
                <a:spcPts val="0"/>
              </a:spcBef>
              <a:spcAft>
                <a:spcPts val="0"/>
              </a:spcAft>
              <a:buSzPts val="1500"/>
              <a:buNone/>
              <a:defRPr sz="1500">
                <a:solidFill>
                  <a:srgbClr val="202124"/>
                </a:solidFill>
              </a:defRPr>
            </a:lvl6pPr>
            <a:lvl7pPr lvl="6" rtl="0" algn="l">
              <a:lnSpc>
                <a:spcPct val="100000"/>
              </a:lnSpc>
              <a:spcBef>
                <a:spcPts val="0"/>
              </a:spcBef>
              <a:spcAft>
                <a:spcPts val="0"/>
              </a:spcAft>
              <a:buSzPts val="1500"/>
              <a:buNone/>
              <a:defRPr sz="1500">
                <a:solidFill>
                  <a:srgbClr val="202124"/>
                </a:solidFill>
              </a:defRPr>
            </a:lvl7pPr>
            <a:lvl8pPr lvl="7" rtl="0" algn="l">
              <a:lnSpc>
                <a:spcPct val="100000"/>
              </a:lnSpc>
              <a:spcBef>
                <a:spcPts val="0"/>
              </a:spcBef>
              <a:spcAft>
                <a:spcPts val="0"/>
              </a:spcAft>
              <a:buSzPts val="1500"/>
              <a:buNone/>
              <a:defRPr sz="1500">
                <a:solidFill>
                  <a:srgbClr val="202124"/>
                </a:solidFill>
              </a:defRPr>
            </a:lvl8pPr>
            <a:lvl9pPr lvl="8" rtl="0" algn="l">
              <a:lnSpc>
                <a:spcPct val="100000"/>
              </a:lnSpc>
              <a:spcBef>
                <a:spcPts val="0"/>
              </a:spcBef>
              <a:spcAft>
                <a:spcPts val="0"/>
              </a:spcAft>
              <a:buSzPts val="1500"/>
              <a:buNone/>
              <a:defRPr sz="1500">
                <a:solidFill>
                  <a:srgbClr val="202124"/>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7" name="Shape 67"/>
        <p:cNvGrpSpPr/>
        <p:nvPr/>
      </p:nvGrpSpPr>
      <p:grpSpPr>
        <a:xfrm>
          <a:off x="0" y="0"/>
          <a:ext cx="0" cy="0"/>
          <a:chOff x="0" y="0"/>
          <a:chExt cx="0" cy="0"/>
        </a:xfrm>
      </p:grpSpPr>
      <p:sp>
        <p:nvSpPr>
          <p:cNvPr id="68" name="Google Shape;68;p17"/>
          <p:cNvSpPr txBox="1"/>
          <p:nvPr>
            <p:ph type="title"/>
          </p:nvPr>
        </p:nvSpPr>
        <p:spPr>
          <a:xfrm>
            <a:off x="781725" y="1234472"/>
            <a:ext cx="6822600" cy="9039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69" name="Google Shape;69;p17"/>
          <p:cNvSpPr txBox="1"/>
          <p:nvPr>
            <p:ph idx="1" type="body"/>
          </p:nvPr>
        </p:nvSpPr>
        <p:spPr>
          <a:xfrm>
            <a:off x="779756" y="2839978"/>
            <a:ext cx="6087900" cy="2024400"/>
          </a:xfrm>
          <a:prstGeom prst="rect">
            <a:avLst/>
          </a:prstGeom>
          <a:noFill/>
          <a:ln>
            <a:noFill/>
          </a:ln>
        </p:spPr>
        <p:txBody>
          <a:bodyPr anchorCtr="0" anchor="t" bIns="34275" lIns="34275" spcFirstLastPara="1" rIns="34275" wrap="square" tIns="34275">
            <a:noAutofit/>
          </a:bodyPr>
          <a:lstStyle>
            <a:lvl1pPr indent="-323850" lvl="0" marL="457200" rtl="0" algn="l">
              <a:lnSpc>
                <a:spcPct val="125000"/>
              </a:lnSpc>
              <a:spcBef>
                <a:spcPts val="0"/>
              </a:spcBef>
              <a:spcAft>
                <a:spcPts val="0"/>
              </a:spcAft>
              <a:buSzPts val="1500"/>
              <a:buChar char="●"/>
              <a:defRPr/>
            </a:lvl1pPr>
            <a:lvl2pPr indent="-323850" lvl="1" marL="914400" rtl="0" algn="l">
              <a:lnSpc>
                <a:spcPct val="125000"/>
              </a:lnSpc>
              <a:spcBef>
                <a:spcPts val="0"/>
              </a:spcBef>
              <a:spcAft>
                <a:spcPts val="0"/>
              </a:spcAft>
              <a:buSzPts val="1500"/>
              <a:buChar char="○"/>
              <a:defRPr/>
            </a:lvl2pPr>
            <a:lvl3pPr indent="-323850" lvl="2" marL="1371600" rtl="0" algn="l">
              <a:lnSpc>
                <a:spcPct val="125000"/>
              </a:lnSpc>
              <a:spcBef>
                <a:spcPts val="0"/>
              </a:spcBef>
              <a:spcAft>
                <a:spcPts val="0"/>
              </a:spcAft>
              <a:buSzPts val="1500"/>
              <a:buChar char="■"/>
              <a:defRPr/>
            </a:lvl3pPr>
            <a:lvl4pPr indent="-323850" lvl="3" marL="1828800" rtl="0" algn="l">
              <a:lnSpc>
                <a:spcPct val="125000"/>
              </a:lnSpc>
              <a:spcBef>
                <a:spcPts val="0"/>
              </a:spcBef>
              <a:spcAft>
                <a:spcPts val="0"/>
              </a:spcAft>
              <a:buSzPts val="1500"/>
              <a:buChar char="●"/>
              <a:defRPr/>
            </a:lvl4pPr>
            <a:lvl5pPr indent="-323850" lvl="4" marL="2286000" rtl="0" algn="l">
              <a:lnSpc>
                <a:spcPct val="125000"/>
              </a:lnSpc>
              <a:spcBef>
                <a:spcPts val="0"/>
              </a:spcBef>
              <a:spcAft>
                <a:spcPts val="0"/>
              </a:spcAft>
              <a:buSzPts val="1500"/>
              <a:buChar char="○"/>
              <a:defRPr/>
            </a:lvl5pPr>
            <a:lvl6pPr indent="-323850" lvl="5" marL="2743200" rtl="0" algn="l">
              <a:lnSpc>
                <a:spcPct val="125000"/>
              </a:lnSpc>
              <a:spcBef>
                <a:spcPts val="0"/>
              </a:spcBef>
              <a:spcAft>
                <a:spcPts val="0"/>
              </a:spcAft>
              <a:buSzPts val="1500"/>
              <a:buChar char="■"/>
              <a:defRPr/>
            </a:lvl6pPr>
            <a:lvl7pPr indent="-323850" lvl="6" marL="3200400" rtl="0" algn="l">
              <a:lnSpc>
                <a:spcPct val="125000"/>
              </a:lnSpc>
              <a:spcBef>
                <a:spcPts val="0"/>
              </a:spcBef>
              <a:spcAft>
                <a:spcPts val="0"/>
              </a:spcAft>
              <a:buSzPts val="1500"/>
              <a:buChar char="●"/>
              <a:defRPr/>
            </a:lvl7pPr>
            <a:lvl8pPr indent="-323850" lvl="7" marL="3657600" rtl="0" algn="l">
              <a:lnSpc>
                <a:spcPct val="125000"/>
              </a:lnSpc>
              <a:spcBef>
                <a:spcPts val="0"/>
              </a:spcBef>
              <a:spcAft>
                <a:spcPts val="0"/>
              </a:spcAft>
              <a:buSzPts val="1500"/>
              <a:buChar char="○"/>
              <a:defRPr/>
            </a:lvl8pPr>
            <a:lvl9pPr indent="-323850" lvl="8" marL="4114800" rtl="0" algn="l">
              <a:lnSpc>
                <a:spcPct val="125000"/>
              </a:lnSpc>
              <a:spcBef>
                <a:spcPts val="0"/>
              </a:spcBef>
              <a:spcAft>
                <a:spcPts val="0"/>
              </a:spcAft>
              <a:buSzPts val="1500"/>
              <a:buChar char="■"/>
              <a:defRPr/>
            </a:lvl9pPr>
          </a:lstStyle>
          <a:p/>
        </p:txBody>
      </p:sp>
      <p:sp>
        <p:nvSpPr>
          <p:cNvPr id="70" name="Google Shape;70;p17"/>
          <p:cNvSpPr txBox="1"/>
          <p:nvPr>
            <p:ph idx="10" type="dt"/>
          </p:nvPr>
        </p:nvSpPr>
        <p:spPr>
          <a:xfrm>
            <a:off x="628650" y="4767263"/>
            <a:ext cx="2057400" cy="2739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71" name="Google Shape;71;p17"/>
          <p:cNvSpPr txBox="1"/>
          <p:nvPr>
            <p:ph idx="11" type="ftr"/>
          </p:nvPr>
        </p:nvSpPr>
        <p:spPr>
          <a:xfrm>
            <a:off x="3028950" y="4767263"/>
            <a:ext cx="3086100" cy="2739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72" name="Google Shape;72;p17"/>
          <p:cNvSpPr txBox="1"/>
          <p:nvPr>
            <p:ph idx="12" type="sldNum"/>
          </p:nvPr>
        </p:nvSpPr>
        <p:spPr>
          <a:xfrm>
            <a:off x="6457950" y="4767263"/>
            <a:ext cx="2057400" cy="273900"/>
          </a:xfrm>
          <a:prstGeom prst="rect">
            <a:avLst/>
          </a:prstGeom>
          <a:noFill/>
          <a:ln>
            <a:noFill/>
          </a:ln>
        </p:spPr>
        <p:txBody>
          <a:bodyPr anchorCtr="0" anchor="t" bIns="17150" lIns="34275" spcFirstLastPara="1" rIns="34275" wrap="square" tIns="17150">
            <a:noAutofit/>
          </a:bodyPr>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Avoid) Title, Subtitle, Bullets_1_1_1">
    <p:spTree>
      <p:nvGrpSpPr>
        <p:cNvPr id="73"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5" name="Google Shape;75;p18"/>
          <p:cNvSpPr txBox="1"/>
          <p:nvPr>
            <p:ph type="title"/>
          </p:nvPr>
        </p:nvSpPr>
        <p:spPr>
          <a:xfrm>
            <a:off x="1434169" y="1939200"/>
            <a:ext cx="6275700" cy="9333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SzPts val="2400"/>
              <a:buNone/>
              <a:defRPr sz="2400">
                <a:solidFill>
                  <a:srgbClr val="4285F4"/>
                </a:solidFill>
              </a:defRPr>
            </a:lvl1pPr>
            <a:lvl2pPr lvl="1" rtl="0" algn="l">
              <a:lnSpc>
                <a:spcPct val="100000"/>
              </a:lnSpc>
              <a:spcBef>
                <a:spcPts val="0"/>
              </a:spcBef>
              <a:spcAft>
                <a:spcPts val="0"/>
              </a:spcAft>
              <a:buSzPts val="2400"/>
              <a:buNone/>
              <a:defRPr sz="2400">
                <a:solidFill>
                  <a:srgbClr val="4285F4"/>
                </a:solidFill>
              </a:defRPr>
            </a:lvl2pPr>
            <a:lvl3pPr lvl="2" rtl="0" algn="l">
              <a:lnSpc>
                <a:spcPct val="100000"/>
              </a:lnSpc>
              <a:spcBef>
                <a:spcPts val="0"/>
              </a:spcBef>
              <a:spcAft>
                <a:spcPts val="0"/>
              </a:spcAft>
              <a:buSzPts val="2400"/>
              <a:buNone/>
              <a:defRPr sz="2400">
                <a:solidFill>
                  <a:srgbClr val="4285F4"/>
                </a:solidFill>
              </a:defRPr>
            </a:lvl3pPr>
            <a:lvl4pPr lvl="3" rtl="0" algn="l">
              <a:lnSpc>
                <a:spcPct val="100000"/>
              </a:lnSpc>
              <a:spcBef>
                <a:spcPts val="0"/>
              </a:spcBef>
              <a:spcAft>
                <a:spcPts val="0"/>
              </a:spcAft>
              <a:buSzPts val="2400"/>
              <a:buNone/>
              <a:defRPr sz="2400">
                <a:solidFill>
                  <a:srgbClr val="4285F4"/>
                </a:solidFill>
              </a:defRPr>
            </a:lvl4pPr>
            <a:lvl5pPr lvl="4" rtl="0" algn="l">
              <a:lnSpc>
                <a:spcPct val="100000"/>
              </a:lnSpc>
              <a:spcBef>
                <a:spcPts val="0"/>
              </a:spcBef>
              <a:spcAft>
                <a:spcPts val="0"/>
              </a:spcAft>
              <a:buSzPts val="2400"/>
              <a:buNone/>
              <a:defRPr sz="2400">
                <a:solidFill>
                  <a:srgbClr val="4285F4"/>
                </a:solidFill>
              </a:defRPr>
            </a:lvl5pPr>
            <a:lvl6pPr lvl="5" rtl="0" algn="l">
              <a:lnSpc>
                <a:spcPct val="100000"/>
              </a:lnSpc>
              <a:spcBef>
                <a:spcPts val="0"/>
              </a:spcBef>
              <a:spcAft>
                <a:spcPts val="0"/>
              </a:spcAft>
              <a:buSzPts val="2400"/>
              <a:buNone/>
              <a:defRPr sz="2400">
                <a:solidFill>
                  <a:srgbClr val="4285F4"/>
                </a:solidFill>
              </a:defRPr>
            </a:lvl6pPr>
            <a:lvl7pPr lvl="6" rtl="0" algn="l">
              <a:lnSpc>
                <a:spcPct val="100000"/>
              </a:lnSpc>
              <a:spcBef>
                <a:spcPts val="0"/>
              </a:spcBef>
              <a:spcAft>
                <a:spcPts val="0"/>
              </a:spcAft>
              <a:buSzPts val="2400"/>
              <a:buNone/>
              <a:defRPr sz="2400">
                <a:solidFill>
                  <a:srgbClr val="4285F4"/>
                </a:solidFill>
              </a:defRPr>
            </a:lvl7pPr>
            <a:lvl8pPr lvl="7" rtl="0" algn="l">
              <a:lnSpc>
                <a:spcPct val="100000"/>
              </a:lnSpc>
              <a:spcBef>
                <a:spcPts val="0"/>
              </a:spcBef>
              <a:spcAft>
                <a:spcPts val="0"/>
              </a:spcAft>
              <a:buSzPts val="2400"/>
              <a:buNone/>
              <a:defRPr sz="2400">
                <a:solidFill>
                  <a:srgbClr val="4285F4"/>
                </a:solidFill>
              </a:defRPr>
            </a:lvl8pPr>
            <a:lvl9pPr lvl="8" rtl="0" algn="l">
              <a:lnSpc>
                <a:spcPct val="100000"/>
              </a:lnSpc>
              <a:spcBef>
                <a:spcPts val="0"/>
              </a:spcBef>
              <a:spcAft>
                <a:spcPts val="0"/>
              </a:spcAft>
              <a:buSzPts val="2400"/>
              <a:buNone/>
              <a:defRPr sz="2400">
                <a:solidFill>
                  <a:srgbClr val="4285F4"/>
                </a:solidFill>
              </a:defRPr>
            </a:lvl9pPr>
          </a:lstStyle>
          <a:p/>
        </p:txBody>
      </p:sp>
      <p:sp>
        <p:nvSpPr>
          <p:cNvPr id="76" name="Google Shape;76;p18"/>
          <p:cNvSpPr txBox="1"/>
          <p:nvPr>
            <p:ph idx="2" type="title"/>
          </p:nvPr>
        </p:nvSpPr>
        <p:spPr>
          <a:xfrm>
            <a:off x="1447395" y="3181763"/>
            <a:ext cx="4850100" cy="614700"/>
          </a:xfrm>
          <a:prstGeom prst="rect">
            <a:avLst/>
          </a:prstGeom>
          <a:noFill/>
          <a:ln>
            <a:noFill/>
          </a:ln>
        </p:spPr>
        <p:txBody>
          <a:bodyPr anchorCtr="0" anchor="t" bIns="34275" lIns="34275" spcFirstLastPara="1" rIns="34275" wrap="square" tIns="34275">
            <a:noAutofit/>
          </a:bodyPr>
          <a:lstStyle>
            <a:lvl1pPr lvl="0" rtl="0" algn="l">
              <a:lnSpc>
                <a:spcPct val="125000"/>
              </a:lnSpc>
              <a:spcBef>
                <a:spcPts val="0"/>
              </a:spcBef>
              <a:spcAft>
                <a:spcPts val="0"/>
              </a:spcAft>
              <a:buSzPts val="1500"/>
              <a:buNone/>
              <a:defRPr sz="1500">
                <a:solidFill>
                  <a:srgbClr val="3F3F3F"/>
                </a:solidFill>
              </a:defRPr>
            </a:lvl1pPr>
            <a:lvl2pPr lvl="1" rtl="0" algn="l">
              <a:lnSpc>
                <a:spcPct val="100000"/>
              </a:lnSpc>
              <a:spcBef>
                <a:spcPts val="0"/>
              </a:spcBef>
              <a:spcAft>
                <a:spcPts val="0"/>
              </a:spcAft>
              <a:buSzPts val="1500"/>
              <a:buNone/>
              <a:defRPr sz="1500">
                <a:solidFill>
                  <a:srgbClr val="3F3F3F"/>
                </a:solidFill>
              </a:defRPr>
            </a:lvl2pPr>
            <a:lvl3pPr lvl="2" rtl="0" algn="l">
              <a:lnSpc>
                <a:spcPct val="100000"/>
              </a:lnSpc>
              <a:spcBef>
                <a:spcPts val="0"/>
              </a:spcBef>
              <a:spcAft>
                <a:spcPts val="0"/>
              </a:spcAft>
              <a:buSzPts val="1500"/>
              <a:buNone/>
              <a:defRPr sz="1500">
                <a:solidFill>
                  <a:srgbClr val="3F3F3F"/>
                </a:solidFill>
              </a:defRPr>
            </a:lvl3pPr>
            <a:lvl4pPr lvl="3" rtl="0" algn="l">
              <a:lnSpc>
                <a:spcPct val="100000"/>
              </a:lnSpc>
              <a:spcBef>
                <a:spcPts val="0"/>
              </a:spcBef>
              <a:spcAft>
                <a:spcPts val="0"/>
              </a:spcAft>
              <a:buSzPts val="1500"/>
              <a:buNone/>
              <a:defRPr sz="1500">
                <a:solidFill>
                  <a:srgbClr val="3F3F3F"/>
                </a:solidFill>
              </a:defRPr>
            </a:lvl4pPr>
            <a:lvl5pPr lvl="4" rtl="0" algn="l">
              <a:lnSpc>
                <a:spcPct val="100000"/>
              </a:lnSpc>
              <a:spcBef>
                <a:spcPts val="0"/>
              </a:spcBef>
              <a:spcAft>
                <a:spcPts val="0"/>
              </a:spcAft>
              <a:buSzPts val="1500"/>
              <a:buNone/>
              <a:defRPr sz="1500">
                <a:solidFill>
                  <a:srgbClr val="3F3F3F"/>
                </a:solidFill>
              </a:defRPr>
            </a:lvl5pPr>
            <a:lvl6pPr lvl="5" rtl="0" algn="l">
              <a:lnSpc>
                <a:spcPct val="100000"/>
              </a:lnSpc>
              <a:spcBef>
                <a:spcPts val="0"/>
              </a:spcBef>
              <a:spcAft>
                <a:spcPts val="0"/>
              </a:spcAft>
              <a:buSzPts val="1500"/>
              <a:buNone/>
              <a:defRPr sz="1500">
                <a:solidFill>
                  <a:srgbClr val="3F3F3F"/>
                </a:solidFill>
              </a:defRPr>
            </a:lvl6pPr>
            <a:lvl7pPr lvl="6" rtl="0" algn="l">
              <a:lnSpc>
                <a:spcPct val="100000"/>
              </a:lnSpc>
              <a:spcBef>
                <a:spcPts val="0"/>
              </a:spcBef>
              <a:spcAft>
                <a:spcPts val="0"/>
              </a:spcAft>
              <a:buSzPts val="1500"/>
              <a:buNone/>
              <a:defRPr sz="1500">
                <a:solidFill>
                  <a:srgbClr val="3F3F3F"/>
                </a:solidFill>
              </a:defRPr>
            </a:lvl7pPr>
            <a:lvl8pPr lvl="7" rtl="0" algn="l">
              <a:lnSpc>
                <a:spcPct val="100000"/>
              </a:lnSpc>
              <a:spcBef>
                <a:spcPts val="0"/>
              </a:spcBef>
              <a:spcAft>
                <a:spcPts val="0"/>
              </a:spcAft>
              <a:buSzPts val="1500"/>
              <a:buNone/>
              <a:defRPr sz="1500">
                <a:solidFill>
                  <a:srgbClr val="3F3F3F"/>
                </a:solidFill>
              </a:defRPr>
            </a:lvl8pPr>
            <a:lvl9pPr lvl="8" rtl="0" algn="l">
              <a:lnSpc>
                <a:spcPct val="100000"/>
              </a:lnSpc>
              <a:spcBef>
                <a:spcPts val="0"/>
              </a:spcBef>
              <a:spcAft>
                <a:spcPts val="0"/>
              </a:spcAft>
              <a:buSzPts val="1500"/>
              <a:buNone/>
              <a:defRPr sz="1500">
                <a:solidFill>
                  <a:srgbClr val="3F3F3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Body">
  <p:cSld name="(Avoid) Title, Subtitle, Bullets_1">
    <p:spTree>
      <p:nvGrpSpPr>
        <p:cNvPr id="77" name="Shape 77"/>
        <p:cNvGrpSpPr/>
        <p:nvPr/>
      </p:nvGrpSpPr>
      <p:grpSpPr>
        <a:xfrm>
          <a:off x="0" y="0"/>
          <a:ext cx="0" cy="0"/>
          <a:chOff x="0" y="0"/>
          <a:chExt cx="0" cy="0"/>
        </a:xfrm>
      </p:grpSpPr>
      <p:pic>
        <p:nvPicPr>
          <p:cNvPr id="78" name="Google Shape;78;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9" name="Google Shape;79;p19"/>
          <p:cNvSpPr txBox="1"/>
          <p:nvPr>
            <p:ph type="title"/>
          </p:nvPr>
        </p:nvSpPr>
        <p:spPr>
          <a:xfrm>
            <a:off x="512590" y="423038"/>
            <a:ext cx="8198700" cy="6822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SzPts val="4100"/>
              <a:buNone/>
              <a:defRPr>
                <a:solidFill>
                  <a:srgbClr val="4285F4"/>
                </a:solidFill>
              </a:defRPr>
            </a:lvl1pPr>
            <a:lvl2pPr lvl="1" rtl="0" algn="l">
              <a:lnSpc>
                <a:spcPct val="100000"/>
              </a:lnSpc>
              <a:spcBef>
                <a:spcPts val="0"/>
              </a:spcBef>
              <a:spcAft>
                <a:spcPts val="0"/>
              </a:spcAft>
              <a:buSzPts val="4100"/>
              <a:buNone/>
              <a:defRPr>
                <a:solidFill>
                  <a:srgbClr val="4285F4"/>
                </a:solidFill>
              </a:defRPr>
            </a:lvl2pPr>
            <a:lvl3pPr lvl="2" rtl="0" algn="l">
              <a:lnSpc>
                <a:spcPct val="100000"/>
              </a:lnSpc>
              <a:spcBef>
                <a:spcPts val="0"/>
              </a:spcBef>
              <a:spcAft>
                <a:spcPts val="0"/>
              </a:spcAft>
              <a:buSzPts val="4100"/>
              <a:buNone/>
              <a:defRPr>
                <a:solidFill>
                  <a:srgbClr val="4285F4"/>
                </a:solidFill>
              </a:defRPr>
            </a:lvl3pPr>
            <a:lvl4pPr lvl="3" rtl="0" algn="l">
              <a:lnSpc>
                <a:spcPct val="100000"/>
              </a:lnSpc>
              <a:spcBef>
                <a:spcPts val="0"/>
              </a:spcBef>
              <a:spcAft>
                <a:spcPts val="0"/>
              </a:spcAft>
              <a:buSzPts val="4100"/>
              <a:buNone/>
              <a:defRPr>
                <a:solidFill>
                  <a:srgbClr val="4285F4"/>
                </a:solidFill>
              </a:defRPr>
            </a:lvl4pPr>
            <a:lvl5pPr lvl="4" rtl="0" algn="l">
              <a:lnSpc>
                <a:spcPct val="100000"/>
              </a:lnSpc>
              <a:spcBef>
                <a:spcPts val="0"/>
              </a:spcBef>
              <a:spcAft>
                <a:spcPts val="0"/>
              </a:spcAft>
              <a:buSzPts val="4100"/>
              <a:buNone/>
              <a:defRPr>
                <a:solidFill>
                  <a:srgbClr val="4285F4"/>
                </a:solidFill>
              </a:defRPr>
            </a:lvl5pPr>
            <a:lvl6pPr lvl="5" rtl="0" algn="l">
              <a:lnSpc>
                <a:spcPct val="100000"/>
              </a:lnSpc>
              <a:spcBef>
                <a:spcPts val="0"/>
              </a:spcBef>
              <a:spcAft>
                <a:spcPts val="0"/>
              </a:spcAft>
              <a:buSzPts val="4100"/>
              <a:buNone/>
              <a:defRPr>
                <a:solidFill>
                  <a:srgbClr val="4285F4"/>
                </a:solidFill>
              </a:defRPr>
            </a:lvl6pPr>
            <a:lvl7pPr lvl="6" rtl="0" algn="l">
              <a:lnSpc>
                <a:spcPct val="100000"/>
              </a:lnSpc>
              <a:spcBef>
                <a:spcPts val="0"/>
              </a:spcBef>
              <a:spcAft>
                <a:spcPts val="0"/>
              </a:spcAft>
              <a:buSzPts val="4100"/>
              <a:buNone/>
              <a:defRPr>
                <a:solidFill>
                  <a:srgbClr val="4285F4"/>
                </a:solidFill>
              </a:defRPr>
            </a:lvl7pPr>
            <a:lvl8pPr lvl="7" rtl="0" algn="l">
              <a:lnSpc>
                <a:spcPct val="100000"/>
              </a:lnSpc>
              <a:spcBef>
                <a:spcPts val="0"/>
              </a:spcBef>
              <a:spcAft>
                <a:spcPts val="0"/>
              </a:spcAft>
              <a:buSzPts val="4100"/>
              <a:buNone/>
              <a:defRPr>
                <a:solidFill>
                  <a:srgbClr val="4285F4"/>
                </a:solidFill>
              </a:defRPr>
            </a:lvl8pPr>
            <a:lvl9pPr lvl="8" rtl="0" algn="l">
              <a:lnSpc>
                <a:spcPct val="100000"/>
              </a:lnSpc>
              <a:spcBef>
                <a:spcPts val="0"/>
              </a:spcBef>
              <a:spcAft>
                <a:spcPts val="0"/>
              </a:spcAft>
              <a:buSzPts val="4100"/>
              <a:buNone/>
              <a:defRPr>
                <a:solidFill>
                  <a:srgbClr val="4285F4"/>
                </a:solidFill>
              </a:defRPr>
            </a:lvl9pPr>
          </a:lstStyle>
          <a:p/>
        </p:txBody>
      </p:sp>
      <p:sp>
        <p:nvSpPr>
          <p:cNvPr id="80" name="Google Shape;80;p19"/>
          <p:cNvSpPr txBox="1"/>
          <p:nvPr>
            <p:ph idx="2" type="title"/>
          </p:nvPr>
        </p:nvSpPr>
        <p:spPr>
          <a:xfrm>
            <a:off x="551091" y="1164076"/>
            <a:ext cx="8198700" cy="4974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SzPts val="2400"/>
              <a:buNone/>
              <a:defRPr sz="2400">
                <a:solidFill>
                  <a:srgbClr val="4285F4"/>
                </a:solidFill>
              </a:defRPr>
            </a:lvl1pPr>
            <a:lvl2pPr lvl="1" rtl="0" algn="l">
              <a:lnSpc>
                <a:spcPct val="100000"/>
              </a:lnSpc>
              <a:spcBef>
                <a:spcPts val="0"/>
              </a:spcBef>
              <a:spcAft>
                <a:spcPts val="0"/>
              </a:spcAft>
              <a:buSzPts val="2400"/>
              <a:buNone/>
              <a:defRPr sz="2400">
                <a:solidFill>
                  <a:srgbClr val="4285F4"/>
                </a:solidFill>
              </a:defRPr>
            </a:lvl2pPr>
            <a:lvl3pPr lvl="2" rtl="0" algn="l">
              <a:lnSpc>
                <a:spcPct val="100000"/>
              </a:lnSpc>
              <a:spcBef>
                <a:spcPts val="0"/>
              </a:spcBef>
              <a:spcAft>
                <a:spcPts val="0"/>
              </a:spcAft>
              <a:buSzPts val="2400"/>
              <a:buNone/>
              <a:defRPr sz="2400">
                <a:solidFill>
                  <a:srgbClr val="4285F4"/>
                </a:solidFill>
              </a:defRPr>
            </a:lvl3pPr>
            <a:lvl4pPr lvl="3" rtl="0" algn="l">
              <a:lnSpc>
                <a:spcPct val="100000"/>
              </a:lnSpc>
              <a:spcBef>
                <a:spcPts val="0"/>
              </a:spcBef>
              <a:spcAft>
                <a:spcPts val="0"/>
              </a:spcAft>
              <a:buSzPts val="2400"/>
              <a:buNone/>
              <a:defRPr sz="2400">
                <a:solidFill>
                  <a:srgbClr val="4285F4"/>
                </a:solidFill>
              </a:defRPr>
            </a:lvl4pPr>
            <a:lvl5pPr lvl="4" rtl="0" algn="l">
              <a:lnSpc>
                <a:spcPct val="100000"/>
              </a:lnSpc>
              <a:spcBef>
                <a:spcPts val="0"/>
              </a:spcBef>
              <a:spcAft>
                <a:spcPts val="0"/>
              </a:spcAft>
              <a:buSzPts val="2400"/>
              <a:buNone/>
              <a:defRPr sz="2400">
                <a:solidFill>
                  <a:srgbClr val="4285F4"/>
                </a:solidFill>
              </a:defRPr>
            </a:lvl5pPr>
            <a:lvl6pPr lvl="5" rtl="0" algn="l">
              <a:lnSpc>
                <a:spcPct val="100000"/>
              </a:lnSpc>
              <a:spcBef>
                <a:spcPts val="0"/>
              </a:spcBef>
              <a:spcAft>
                <a:spcPts val="0"/>
              </a:spcAft>
              <a:buSzPts val="2400"/>
              <a:buNone/>
              <a:defRPr sz="2400">
                <a:solidFill>
                  <a:srgbClr val="4285F4"/>
                </a:solidFill>
              </a:defRPr>
            </a:lvl6pPr>
            <a:lvl7pPr lvl="6" rtl="0" algn="l">
              <a:lnSpc>
                <a:spcPct val="100000"/>
              </a:lnSpc>
              <a:spcBef>
                <a:spcPts val="0"/>
              </a:spcBef>
              <a:spcAft>
                <a:spcPts val="0"/>
              </a:spcAft>
              <a:buSzPts val="2400"/>
              <a:buNone/>
              <a:defRPr sz="2400">
                <a:solidFill>
                  <a:srgbClr val="4285F4"/>
                </a:solidFill>
              </a:defRPr>
            </a:lvl7pPr>
            <a:lvl8pPr lvl="7" rtl="0" algn="l">
              <a:lnSpc>
                <a:spcPct val="100000"/>
              </a:lnSpc>
              <a:spcBef>
                <a:spcPts val="0"/>
              </a:spcBef>
              <a:spcAft>
                <a:spcPts val="0"/>
              </a:spcAft>
              <a:buSzPts val="2400"/>
              <a:buNone/>
              <a:defRPr sz="2400">
                <a:solidFill>
                  <a:srgbClr val="4285F4"/>
                </a:solidFill>
              </a:defRPr>
            </a:lvl8pPr>
            <a:lvl9pPr lvl="8" rtl="0" algn="l">
              <a:lnSpc>
                <a:spcPct val="100000"/>
              </a:lnSpc>
              <a:spcBef>
                <a:spcPts val="0"/>
              </a:spcBef>
              <a:spcAft>
                <a:spcPts val="0"/>
              </a:spcAft>
              <a:buSzPts val="2400"/>
              <a:buNone/>
              <a:defRPr sz="2400">
                <a:solidFill>
                  <a:srgbClr val="4285F4"/>
                </a:solidFill>
              </a:defRPr>
            </a:lvl9pPr>
          </a:lstStyle>
          <a:p/>
        </p:txBody>
      </p:sp>
      <p:sp>
        <p:nvSpPr>
          <p:cNvPr id="81" name="Google Shape;81;p19"/>
          <p:cNvSpPr txBox="1"/>
          <p:nvPr>
            <p:ph idx="3" type="title"/>
          </p:nvPr>
        </p:nvSpPr>
        <p:spPr>
          <a:xfrm>
            <a:off x="570341" y="1814073"/>
            <a:ext cx="6783300" cy="1976700"/>
          </a:xfrm>
          <a:prstGeom prst="rect">
            <a:avLst/>
          </a:prstGeom>
          <a:noFill/>
          <a:ln>
            <a:noFill/>
          </a:ln>
        </p:spPr>
        <p:txBody>
          <a:bodyPr anchorCtr="0" anchor="t" bIns="34275" lIns="34275" spcFirstLastPara="1" rIns="34275" wrap="square" tIns="34275">
            <a:noAutofit/>
          </a:bodyPr>
          <a:lstStyle>
            <a:lvl1pPr lvl="0" rtl="0" algn="l">
              <a:lnSpc>
                <a:spcPct val="125000"/>
              </a:lnSpc>
              <a:spcBef>
                <a:spcPts val="0"/>
              </a:spcBef>
              <a:spcAft>
                <a:spcPts val="0"/>
              </a:spcAft>
              <a:buSzPts val="1500"/>
              <a:buNone/>
              <a:defRPr sz="1500">
                <a:solidFill>
                  <a:srgbClr val="3F3F3F"/>
                </a:solidFill>
              </a:defRPr>
            </a:lvl1pPr>
            <a:lvl2pPr lvl="1" rtl="0" algn="l">
              <a:lnSpc>
                <a:spcPct val="100000"/>
              </a:lnSpc>
              <a:spcBef>
                <a:spcPts val="0"/>
              </a:spcBef>
              <a:spcAft>
                <a:spcPts val="0"/>
              </a:spcAft>
              <a:buSzPts val="1500"/>
              <a:buNone/>
              <a:defRPr sz="1500">
                <a:solidFill>
                  <a:srgbClr val="3F3F3F"/>
                </a:solidFill>
              </a:defRPr>
            </a:lvl2pPr>
            <a:lvl3pPr lvl="2" rtl="0" algn="l">
              <a:lnSpc>
                <a:spcPct val="100000"/>
              </a:lnSpc>
              <a:spcBef>
                <a:spcPts val="0"/>
              </a:spcBef>
              <a:spcAft>
                <a:spcPts val="0"/>
              </a:spcAft>
              <a:buSzPts val="1500"/>
              <a:buNone/>
              <a:defRPr sz="1500">
                <a:solidFill>
                  <a:srgbClr val="3F3F3F"/>
                </a:solidFill>
              </a:defRPr>
            </a:lvl3pPr>
            <a:lvl4pPr lvl="3" rtl="0" algn="l">
              <a:lnSpc>
                <a:spcPct val="100000"/>
              </a:lnSpc>
              <a:spcBef>
                <a:spcPts val="0"/>
              </a:spcBef>
              <a:spcAft>
                <a:spcPts val="0"/>
              </a:spcAft>
              <a:buSzPts val="1500"/>
              <a:buNone/>
              <a:defRPr sz="1500">
                <a:solidFill>
                  <a:srgbClr val="3F3F3F"/>
                </a:solidFill>
              </a:defRPr>
            </a:lvl4pPr>
            <a:lvl5pPr lvl="4" rtl="0" algn="l">
              <a:lnSpc>
                <a:spcPct val="100000"/>
              </a:lnSpc>
              <a:spcBef>
                <a:spcPts val="0"/>
              </a:spcBef>
              <a:spcAft>
                <a:spcPts val="0"/>
              </a:spcAft>
              <a:buSzPts val="1500"/>
              <a:buNone/>
              <a:defRPr sz="1500">
                <a:solidFill>
                  <a:srgbClr val="3F3F3F"/>
                </a:solidFill>
              </a:defRPr>
            </a:lvl5pPr>
            <a:lvl6pPr lvl="5" rtl="0" algn="l">
              <a:lnSpc>
                <a:spcPct val="100000"/>
              </a:lnSpc>
              <a:spcBef>
                <a:spcPts val="0"/>
              </a:spcBef>
              <a:spcAft>
                <a:spcPts val="0"/>
              </a:spcAft>
              <a:buSzPts val="1500"/>
              <a:buNone/>
              <a:defRPr sz="1500">
                <a:solidFill>
                  <a:srgbClr val="3F3F3F"/>
                </a:solidFill>
              </a:defRPr>
            </a:lvl6pPr>
            <a:lvl7pPr lvl="6" rtl="0" algn="l">
              <a:lnSpc>
                <a:spcPct val="100000"/>
              </a:lnSpc>
              <a:spcBef>
                <a:spcPts val="0"/>
              </a:spcBef>
              <a:spcAft>
                <a:spcPts val="0"/>
              </a:spcAft>
              <a:buSzPts val="1500"/>
              <a:buNone/>
              <a:defRPr sz="1500">
                <a:solidFill>
                  <a:srgbClr val="3F3F3F"/>
                </a:solidFill>
              </a:defRPr>
            </a:lvl7pPr>
            <a:lvl8pPr lvl="7" rtl="0" algn="l">
              <a:lnSpc>
                <a:spcPct val="100000"/>
              </a:lnSpc>
              <a:spcBef>
                <a:spcPts val="0"/>
              </a:spcBef>
              <a:spcAft>
                <a:spcPts val="0"/>
              </a:spcAft>
              <a:buSzPts val="1500"/>
              <a:buNone/>
              <a:defRPr sz="1500">
                <a:solidFill>
                  <a:srgbClr val="3F3F3F"/>
                </a:solidFill>
              </a:defRPr>
            </a:lvl8pPr>
            <a:lvl9pPr lvl="8" rtl="0" algn="l">
              <a:lnSpc>
                <a:spcPct val="100000"/>
              </a:lnSpc>
              <a:spcBef>
                <a:spcPts val="0"/>
              </a:spcBef>
              <a:spcAft>
                <a:spcPts val="0"/>
              </a:spcAft>
              <a:buSzPts val="1500"/>
              <a:buNone/>
              <a:defRPr sz="1500">
                <a:solidFill>
                  <a:srgbClr val="3F3F3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2-Col Bullets">
  <p:cSld name="(Avoid) Title, Subtitle, Bullets_1_1">
    <p:spTree>
      <p:nvGrpSpPr>
        <p:cNvPr id="82" name="Shape 82"/>
        <p:cNvGrpSpPr/>
        <p:nvPr/>
      </p:nvGrpSpPr>
      <p:grpSpPr>
        <a:xfrm>
          <a:off x="0" y="0"/>
          <a:ext cx="0" cy="0"/>
          <a:chOff x="0" y="0"/>
          <a:chExt cx="0" cy="0"/>
        </a:xfrm>
      </p:grpSpPr>
      <p:pic>
        <p:nvPicPr>
          <p:cNvPr id="83" name="Google Shape;83;p20"/>
          <p:cNvPicPr preferRelativeResize="0"/>
          <p:nvPr/>
        </p:nvPicPr>
        <p:blipFill rotWithShape="1">
          <a:blip r:embed="rId2">
            <a:alphaModFix/>
          </a:blip>
          <a:srcRect b="0" l="0" r="0" t="0"/>
          <a:stretch/>
        </p:blipFill>
        <p:spPr>
          <a:xfrm>
            <a:off x="0" y="-4"/>
            <a:ext cx="9144000" cy="5143500"/>
          </a:xfrm>
          <a:prstGeom prst="rect">
            <a:avLst/>
          </a:prstGeom>
          <a:noFill/>
          <a:ln>
            <a:noFill/>
          </a:ln>
        </p:spPr>
      </p:pic>
      <p:sp>
        <p:nvSpPr>
          <p:cNvPr id="84" name="Google Shape;84;p20"/>
          <p:cNvSpPr txBox="1"/>
          <p:nvPr>
            <p:ph type="title"/>
          </p:nvPr>
        </p:nvSpPr>
        <p:spPr>
          <a:xfrm>
            <a:off x="512590" y="423038"/>
            <a:ext cx="8198700" cy="6822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SzPts val="4100"/>
              <a:buNone/>
              <a:defRPr>
                <a:solidFill>
                  <a:srgbClr val="4285F4"/>
                </a:solidFill>
              </a:defRPr>
            </a:lvl1pPr>
            <a:lvl2pPr lvl="1" rtl="0" algn="l">
              <a:lnSpc>
                <a:spcPct val="100000"/>
              </a:lnSpc>
              <a:spcBef>
                <a:spcPts val="0"/>
              </a:spcBef>
              <a:spcAft>
                <a:spcPts val="0"/>
              </a:spcAft>
              <a:buSzPts val="4100"/>
              <a:buNone/>
              <a:defRPr>
                <a:solidFill>
                  <a:srgbClr val="4285F4"/>
                </a:solidFill>
              </a:defRPr>
            </a:lvl2pPr>
            <a:lvl3pPr lvl="2" rtl="0" algn="l">
              <a:lnSpc>
                <a:spcPct val="100000"/>
              </a:lnSpc>
              <a:spcBef>
                <a:spcPts val="0"/>
              </a:spcBef>
              <a:spcAft>
                <a:spcPts val="0"/>
              </a:spcAft>
              <a:buSzPts val="4100"/>
              <a:buNone/>
              <a:defRPr>
                <a:solidFill>
                  <a:srgbClr val="4285F4"/>
                </a:solidFill>
              </a:defRPr>
            </a:lvl3pPr>
            <a:lvl4pPr lvl="3" rtl="0" algn="l">
              <a:lnSpc>
                <a:spcPct val="100000"/>
              </a:lnSpc>
              <a:spcBef>
                <a:spcPts val="0"/>
              </a:spcBef>
              <a:spcAft>
                <a:spcPts val="0"/>
              </a:spcAft>
              <a:buSzPts val="4100"/>
              <a:buNone/>
              <a:defRPr>
                <a:solidFill>
                  <a:srgbClr val="4285F4"/>
                </a:solidFill>
              </a:defRPr>
            </a:lvl4pPr>
            <a:lvl5pPr lvl="4" rtl="0" algn="l">
              <a:lnSpc>
                <a:spcPct val="100000"/>
              </a:lnSpc>
              <a:spcBef>
                <a:spcPts val="0"/>
              </a:spcBef>
              <a:spcAft>
                <a:spcPts val="0"/>
              </a:spcAft>
              <a:buSzPts val="4100"/>
              <a:buNone/>
              <a:defRPr>
                <a:solidFill>
                  <a:srgbClr val="4285F4"/>
                </a:solidFill>
              </a:defRPr>
            </a:lvl5pPr>
            <a:lvl6pPr lvl="5" rtl="0" algn="l">
              <a:lnSpc>
                <a:spcPct val="100000"/>
              </a:lnSpc>
              <a:spcBef>
                <a:spcPts val="0"/>
              </a:spcBef>
              <a:spcAft>
                <a:spcPts val="0"/>
              </a:spcAft>
              <a:buSzPts val="4100"/>
              <a:buNone/>
              <a:defRPr>
                <a:solidFill>
                  <a:srgbClr val="4285F4"/>
                </a:solidFill>
              </a:defRPr>
            </a:lvl6pPr>
            <a:lvl7pPr lvl="6" rtl="0" algn="l">
              <a:lnSpc>
                <a:spcPct val="100000"/>
              </a:lnSpc>
              <a:spcBef>
                <a:spcPts val="0"/>
              </a:spcBef>
              <a:spcAft>
                <a:spcPts val="0"/>
              </a:spcAft>
              <a:buSzPts val="4100"/>
              <a:buNone/>
              <a:defRPr>
                <a:solidFill>
                  <a:srgbClr val="4285F4"/>
                </a:solidFill>
              </a:defRPr>
            </a:lvl7pPr>
            <a:lvl8pPr lvl="7" rtl="0" algn="l">
              <a:lnSpc>
                <a:spcPct val="100000"/>
              </a:lnSpc>
              <a:spcBef>
                <a:spcPts val="0"/>
              </a:spcBef>
              <a:spcAft>
                <a:spcPts val="0"/>
              </a:spcAft>
              <a:buSzPts val="4100"/>
              <a:buNone/>
              <a:defRPr>
                <a:solidFill>
                  <a:srgbClr val="4285F4"/>
                </a:solidFill>
              </a:defRPr>
            </a:lvl8pPr>
            <a:lvl9pPr lvl="8" rtl="0" algn="l">
              <a:lnSpc>
                <a:spcPct val="100000"/>
              </a:lnSpc>
              <a:spcBef>
                <a:spcPts val="0"/>
              </a:spcBef>
              <a:spcAft>
                <a:spcPts val="0"/>
              </a:spcAft>
              <a:buSzPts val="4100"/>
              <a:buNone/>
              <a:defRPr>
                <a:solidFill>
                  <a:srgbClr val="4285F4"/>
                </a:solidFill>
              </a:defRPr>
            </a:lvl9pPr>
          </a:lstStyle>
          <a:p/>
        </p:txBody>
      </p:sp>
      <p:sp>
        <p:nvSpPr>
          <p:cNvPr id="85" name="Google Shape;85;p20"/>
          <p:cNvSpPr txBox="1"/>
          <p:nvPr>
            <p:ph idx="2" type="title"/>
          </p:nvPr>
        </p:nvSpPr>
        <p:spPr>
          <a:xfrm>
            <a:off x="551091" y="1164076"/>
            <a:ext cx="8198700" cy="4974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SzPts val="2400"/>
              <a:buNone/>
              <a:defRPr sz="2400">
                <a:solidFill>
                  <a:srgbClr val="4285F4"/>
                </a:solidFill>
              </a:defRPr>
            </a:lvl1pPr>
            <a:lvl2pPr lvl="1" rtl="0" algn="l">
              <a:lnSpc>
                <a:spcPct val="100000"/>
              </a:lnSpc>
              <a:spcBef>
                <a:spcPts val="0"/>
              </a:spcBef>
              <a:spcAft>
                <a:spcPts val="0"/>
              </a:spcAft>
              <a:buSzPts val="2400"/>
              <a:buNone/>
              <a:defRPr sz="2400">
                <a:solidFill>
                  <a:srgbClr val="4285F4"/>
                </a:solidFill>
              </a:defRPr>
            </a:lvl2pPr>
            <a:lvl3pPr lvl="2" rtl="0" algn="l">
              <a:lnSpc>
                <a:spcPct val="100000"/>
              </a:lnSpc>
              <a:spcBef>
                <a:spcPts val="0"/>
              </a:spcBef>
              <a:spcAft>
                <a:spcPts val="0"/>
              </a:spcAft>
              <a:buSzPts val="2400"/>
              <a:buNone/>
              <a:defRPr sz="2400">
                <a:solidFill>
                  <a:srgbClr val="4285F4"/>
                </a:solidFill>
              </a:defRPr>
            </a:lvl3pPr>
            <a:lvl4pPr lvl="3" rtl="0" algn="l">
              <a:lnSpc>
                <a:spcPct val="100000"/>
              </a:lnSpc>
              <a:spcBef>
                <a:spcPts val="0"/>
              </a:spcBef>
              <a:spcAft>
                <a:spcPts val="0"/>
              </a:spcAft>
              <a:buSzPts val="2400"/>
              <a:buNone/>
              <a:defRPr sz="2400">
                <a:solidFill>
                  <a:srgbClr val="4285F4"/>
                </a:solidFill>
              </a:defRPr>
            </a:lvl4pPr>
            <a:lvl5pPr lvl="4" rtl="0" algn="l">
              <a:lnSpc>
                <a:spcPct val="100000"/>
              </a:lnSpc>
              <a:spcBef>
                <a:spcPts val="0"/>
              </a:spcBef>
              <a:spcAft>
                <a:spcPts val="0"/>
              </a:spcAft>
              <a:buSzPts val="2400"/>
              <a:buNone/>
              <a:defRPr sz="2400">
                <a:solidFill>
                  <a:srgbClr val="4285F4"/>
                </a:solidFill>
              </a:defRPr>
            </a:lvl5pPr>
            <a:lvl6pPr lvl="5" rtl="0" algn="l">
              <a:lnSpc>
                <a:spcPct val="100000"/>
              </a:lnSpc>
              <a:spcBef>
                <a:spcPts val="0"/>
              </a:spcBef>
              <a:spcAft>
                <a:spcPts val="0"/>
              </a:spcAft>
              <a:buSzPts val="2400"/>
              <a:buNone/>
              <a:defRPr sz="2400">
                <a:solidFill>
                  <a:srgbClr val="4285F4"/>
                </a:solidFill>
              </a:defRPr>
            </a:lvl6pPr>
            <a:lvl7pPr lvl="6" rtl="0" algn="l">
              <a:lnSpc>
                <a:spcPct val="100000"/>
              </a:lnSpc>
              <a:spcBef>
                <a:spcPts val="0"/>
              </a:spcBef>
              <a:spcAft>
                <a:spcPts val="0"/>
              </a:spcAft>
              <a:buSzPts val="2400"/>
              <a:buNone/>
              <a:defRPr sz="2400">
                <a:solidFill>
                  <a:srgbClr val="4285F4"/>
                </a:solidFill>
              </a:defRPr>
            </a:lvl7pPr>
            <a:lvl8pPr lvl="7" rtl="0" algn="l">
              <a:lnSpc>
                <a:spcPct val="100000"/>
              </a:lnSpc>
              <a:spcBef>
                <a:spcPts val="0"/>
              </a:spcBef>
              <a:spcAft>
                <a:spcPts val="0"/>
              </a:spcAft>
              <a:buSzPts val="2400"/>
              <a:buNone/>
              <a:defRPr sz="2400">
                <a:solidFill>
                  <a:srgbClr val="4285F4"/>
                </a:solidFill>
              </a:defRPr>
            </a:lvl8pPr>
            <a:lvl9pPr lvl="8" rtl="0" algn="l">
              <a:lnSpc>
                <a:spcPct val="100000"/>
              </a:lnSpc>
              <a:spcBef>
                <a:spcPts val="0"/>
              </a:spcBef>
              <a:spcAft>
                <a:spcPts val="0"/>
              </a:spcAft>
              <a:buSzPts val="2400"/>
              <a:buNone/>
              <a:defRPr sz="2400">
                <a:solidFill>
                  <a:srgbClr val="4285F4"/>
                </a:solidFill>
              </a:defRPr>
            </a:lvl9pPr>
          </a:lstStyle>
          <a:p/>
        </p:txBody>
      </p:sp>
      <p:sp>
        <p:nvSpPr>
          <p:cNvPr id="86" name="Google Shape;86;p20"/>
          <p:cNvSpPr txBox="1"/>
          <p:nvPr>
            <p:ph idx="1" type="body"/>
          </p:nvPr>
        </p:nvSpPr>
        <p:spPr>
          <a:xfrm>
            <a:off x="599306" y="1812291"/>
            <a:ext cx="3164100" cy="2161500"/>
          </a:xfrm>
          <a:prstGeom prst="rect">
            <a:avLst/>
          </a:prstGeom>
          <a:noFill/>
          <a:ln>
            <a:noFill/>
          </a:ln>
        </p:spPr>
        <p:txBody>
          <a:bodyPr anchorCtr="0" anchor="t" bIns="34275" lIns="34275" spcFirstLastPara="1" rIns="34275" wrap="square" tIns="34275">
            <a:noAutofit/>
          </a:bodyPr>
          <a:lstStyle>
            <a:lvl1pPr indent="-323850" lvl="0" marL="457200" rtl="0" algn="l">
              <a:lnSpc>
                <a:spcPct val="125000"/>
              </a:lnSpc>
              <a:spcBef>
                <a:spcPts val="0"/>
              </a:spcBef>
              <a:spcAft>
                <a:spcPts val="0"/>
              </a:spcAft>
              <a:buClr>
                <a:srgbClr val="3F3F3F"/>
              </a:buClr>
              <a:buSzPts val="1500"/>
              <a:buChar char="●"/>
              <a:defRPr>
                <a:solidFill>
                  <a:srgbClr val="3F3F3F"/>
                </a:solidFill>
              </a:defRPr>
            </a:lvl1pPr>
            <a:lvl2pPr indent="-323850" lvl="1" marL="914400" rtl="0" algn="l">
              <a:lnSpc>
                <a:spcPct val="125000"/>
              </a:lnSpc>
              <a:spcBef>
                <a:spcPts val="0"/>
              </a:spcBef>
              <a:spcAft>
                <a:spcPts val="0"/>
              </a:spcAft>
              <a:buClr>
                <a:srgbClr val="3F3F3F"/>
              </a:buClr>
              <a:buSzPts val="1500"/>
              <a:buChar char="○"/>
              <a:defRPr>
                <a:solidFill>
                  <a:srgbClr val="3F3F3F"/>
                </a:solidFill>
              </a:defRPr>
            </a:lvl2pPr>
            <a:lvl3pPr indent="-323850" lvl="2" marL="1371600" rtl="0" algn="l">
              <a:lnSpc>
                <a:spcPct val="125000"/>
              </a:lnSpc>
              <a:spcBef>
                <a:spcPts val="0"/>
              </a:spcBef>
              <a:spcAft>
                <a:spcPts val="0"/>
              </a:spcAft>
              <a:buClr>
                <a:srgbClr val="3F3F3F"/>
              </a:buClr>
              <a:buSzPts val="1500"/>
              <a:buChar char="■"/>
              <a:defRPr>
                <a:solidFill>
                  <a:srgbClr val="3F3F3F"/>
                </a:solidFill>
              </a:defRPr>
            </a:lvl3pPr>
            <a:lvl4pPr indent="-323850" lvl="3" marL="1828800" rtl="0" algn="l">
              <a:lnSpc>
                <a:spcPct val="125000"/>
              </a:lnSpc>
              <a:spcBef>
                <a:spcPts val="0"/>
              </a:spcBef>
              <a:spcAft>
                <a:spcPts val="0"/>
              </a:spcAft>
              <a:buClr>
                <a:srgbClr val="3F3F3F"/>
              </a:buClr>
              <a:buSzPts val="1500"/>
              <a:buChar char="●"/>
              <a:defRPr>
                <a:solidFill>
                  <a:srgbClr val="3F3F3F"/>
                </a:solidFill>
              </a:defRPr>
            </a:lvl4pPr>
            <a:lvl5pPr indent="-323850" lvl="4" marL="2286000" rtl="0" algn="l">
              <a:lnSpc>
                <a:spcPct val="125000"/>
              </a:lnSpc>
              <a:spcBef>
                <a:spcPts val="0"/>
              </a:spcBef>
              <a:spcAft>
                <a:spcPts val="0"/>
              </a:spcAft>
              <a:buClr>
                <a:srgbClr val="3F3F3F"/>
              </a:buClr>
              <a:buSzPts val="1500"/>
              <a:buChar char="○"/>
              <a:defRPr>
                <a:solidFill>
                  <a:srgbClr val="3F3F3F"/>
                </a:solidFill>
              </a:defRPr>
            </a:lvl5pPr>
            <a:lvl6pPr indent="-323850" lvl="5" marL="2743200" rtl="0" algn="l">
              <a:lnSpc>
                <a:spcPct val="125000"/>
              </a:lnSpc>
              <a:spcBef>
                <a:spcPts val="0"/>
              </a:spcBef>
              <a:spcAft>
                <a:spcPts val="0"/>
              </a:spcAft>
              <a:buClr>
                <a:srgbClr val="3F3F3F"/>
              </a:buClr>
              <a:buSzPts val="1500"/>
              <a:buChar char="■"/>
              <a:defRPr>
                <a:solidFill>
                  <a:srgbClr val="3F3F3F"/>
                </a:solidFill>
              </a:defRPr>
            </a:lvl6pPr>
            <a:lvl7pPr indent="-323850" lvl="6" marL="3200400" rtl="0" algn="l">
              <a:lnSpc>
                <a:spcPct val="125000"/>
              </a:lnSpc>
              <a:spcBef>
                <a:spcPts val="0"/>
              </a:spcBef>
              <a:spcAft>
                <a:spcPts val="0"/>
              </a:spcAft>
              <a:buClr>
                <a:srgbClr val="3F3F3F"/>
              </a:buClr>
              <a:buSzPts val="1500"/>
              <a:buChar char="●"/>
              <a:defRPr>
                <a:solidFill>
                  <a:srgbClr val="3F3F3F"/>
                </a:solidFill>
              </a:defRPr>
            </a:lvl7pPr>
            <a:lvl8pPr indent="-323850" lvl="7" marL="3657600" rtl="0" algn="l">
              <a:lnSpc>
                <a:spcPct val="125000"/>
              </a:lnSpc>
              <a:spcBef>
                <a:spcPts val="0"/>
              </a:spcBef>
              <a:spcAft>
                <a:spcPts val="0"/>
              </a:spcAft>
              <a:buClr>
                <a:srgbClr val="3F3F3F"/>
              </a:buClr>
              <a:buSzPts val="1500"/>
              <a:buChar char="○"/>
              <a:defRPr>
                <a:solidFill>
                  <a:srgbClr val="3F3F3F"/>
                </a:solidFill>
              </a:defRPr>
            </a:lvl8pPr>
            <a:lvl9pPr indent="-323850" lvl="8" marL="4114800" rtl="0" algn="l">
              <a:lnSpc>
                <a:spcPct val="125000"/>
              </a:lnSpc>
              <a:spcBef>
                <a:spcPts val="0"/>
              </a:spcBef>
              <a:spcAft>
                <a:spcPts val="0"/>
              </a:spcAft>
              <a:buClr>
                <a:srgbClr val="3F3F3F"/>
              </a:buClr>
              <a:buSzPts val="1500"/>
              <a:buChar char="■"/>
              <a:defRPr>
                <a:solidFill>
                  <a:srgbClr val="3F3F3F"/>
                </a:solidFill>
              </a:defRPr>
            </a:lvl9pPr>
          </a:lstStyle>
          <a:p/>
        </p:txBody>
      </p:sp>
      <p:sp>
        <p:nvSpPr>
          <p:cNvPr id="87" name="Google Shape;87;p20"/>
          <p:cNvSpPr txBox="1"/>
          <p:nvPr>
            <p:ph idx="3" type="body"/>
          </p:nvPr>
        </p:nvSpPr>
        <p:spPr>
          <a:xfrm>
            <a:off x="4093275" y="1812291"/>
            <a:ext cx="3164100" cy="2161500"/>
          </a:xfrm>
          <a:prstGeom prst="rect">
            <a:avLst/>
          </a:prstGeom>
          <a:noFill/>
          <a:ln>
            <a:noFill/>
          </a:ln>
        </p:spPr>
        <p:txBody>
          <a:bodyPr anchorCtr="0" anchor="t" bIns="34275" lIns="34275" spcFirstLastPara="1" rIns="34275" wrap="square" tIns="34275">
            <a:noAutofit/>
          </a:bodyPr>
          <a:lstStyle>
            <a:lvl1pPr indent="-323850" lvl="0" marL="457200" rtl="0" algn="l">
              <a:lnSpc>
                <a:spcPct val="125000"/>
              </a:lnSpc>
              <a:spcBef>
                <a:spcPts val="0"/>
              </a:spcBef>
              <a:spcAft>
                <a:spcPts val="0"/>
              </a:spcAft>
              <a:buClr>
                <a:srgbClr val="3F3F3F"/>
              </a:buClr>
              <a:buSzPts val="1500"/>
              <a:buChar char="●"/>
              <a:defRPr>
                <a:solidFill>
                  <a:srgbClr val="3F3F3F"/>
                </a:solidFill>
              </a:defRPr>
            </a:lvl1pPr>
            <a:lvl2pPr indent="-323850" lvl="1" marL="914400" rtl="0" algn="l">
              <a:lnSpc>
                <a:spcPct val="125000"/>
              </a:lnSpc>
              <a:spcBef>
                <a:spcPts val="0"/>
              </a:spcBef>
              <a:spcAft>
                <a:spcPts val="0"/>
              </a:spcAft>
              <a:buClr>
                <a:srgbClr val="3F3F3F"/>
              </a:buClr>
              <a:buSzPts val="1500"/>
              <a:buChar char="○"/>
              <a:defRPr>
                <a:solidFill>
                  <a:srgbClr val="3F3F3F"/>
                </a:solidFill>
              </a:defRPr>
            </a:lvl2pPr>
            <a:lvl3pPr indent="-323850" lvl="2" marL="1371600" rtl="0" algn="l">
              <a:lnSpc>
                <a:spcPct val="125000"/>
              </a:lnSpc>
              <a:spcBef>
                <a:spcPts val="0"/>
              </a:spcBef>
              <a:spcAft>
                <a:spcPts val="0"/>
              </a:spcAft>
              <a:buClr>
                <a:srgbClr val="3F3F3F"/>
              </a:buClr>
              <a:buSzPts val="1500"/>
              <a:buChar char="■"/>
              <a:defRPr>
                <a:solidFill>
                  <a:srgbClr val="3F3F3F"/>
                </a:solidFill>
              </a:defRPr>
            </a:lvl3pPr>
            <a:lvl4pPr indent="-323850" lvl="3" marL="1828800" rtl="0" algn="l">
              <a:lnSpc>
                <a:spcPct val="125000"/>
              </a:lnSpc>
              <a:spcBef>
                <a:spcPts val="0"/>
              </a:spcBef>
              <a:spcAft>
                <a:spcPts val="0"/>
              </a:spcAft>
              <a:buClr>
                <a:srgbClr val="3F3F3F"/>
              </a:buClr>
              <a:buSzPts val="1500"/>
              <a:buChar char="●"/>
              <a:defRPr>
                <a:solidFill>
                  <a:srgbClr val="3F3F3F"/>
                </a:solidFill>
              </a:defRPr>
            </a:lvl4pPr>
            <a:lvl5pPr indent="-323850" lvl="4" marL="2286000" rtl="0" algn="l">
              <a:lnSpc>
                <a:spcPct val="125000"/>
              </a:lnSpc>
              <a:spcBef>
                <a:spcPts val="0"/>
              </a:spcBef>
              <a:spcAft>
                <a:spcPts val="0"/>
              </a:spcAft>
              <a:buClr>
                <a:srgbClr val="3F3F3F"/>
              </a:buClr>
              <a:buSzPts val="1500"/>
              <a:buChar char="○"/>
              <a:defRPr>
                <a:solidFill>
                  <a:srgbClr val="3F3F3F"/>
                </a:solidFill>
              </a:defRPr>
            </a:lvl5pPr>
            <a:lvl6pPr indent="-323850" lvl="5" marL="2743200" rtl="0" algn="l">
              <a:lnSpc>
                <a:spcPct val="125000"/>
              </a:lnSpc>
              <a:spcBef>
                <a:spcPts val="0"/>
              </a:spcBef>
              <a:spcAft>
                <a:spcPts val="0"/>
              </a:spcAft>
              <a:buClr>
                <a:srgbClr val="3F3F3F"/>
              </a:buClr>
              <a:buSzPts val="1500"/>
              <a:buChar char="■"/>
              <a:defRPr>
                <a:solidFill>
                  <a:srgbClr val="3F3F3F"/>
                </a:solidFill>
              </a:defRPr>
            </a:lvl6pPr>
            <a:lvl7pPr indent="-323850" lvl="6" marL="3200400" rtl="0" algn="l">
              <a:lnSpc>
                <a:spcPct val="125000"/>
              </a:lnSpc>
              <a:spcBef>
                <a:spcPts val="0"/>
              </a:spcBef>
              <a:spcAft>
                <a:spcPts val="0"/>
              </a:spcAft>
              <a:buClr>
                <a:srgbClr val="3F3F3F"/>
              </a:buClr>
              <a:buSzPts val="1500"/>
              <a:buChar char="●"/>
              <a:defRPr>
                <a:solidFill>
                  <a:srgbClr val="3F3F3F"/>
                </a:solidFill>
              </a:defRPr>
            </a:lvl7pPr>
            <a:lvl8pPr indent="-323850" lvl="7" marL="3657600" rtl="0" algn="l">
              <a:lnSpc>
                <a:spcPct val="125000"/>
              </a:lnSpc>
              <a:spcBef>
                <a:spcPts val="0"/>
              </a:spcBef>
              <a:spcAft>
                <a:spcPts val="0"/>
              </a:spcAft>
              <a:buClr>
                <a:srgbClr val="3F3F3F"/>
              </a:buClr>
              <a:buSzPts val="1500"/>
              <a:buChar char="○"/>
              <a:defRPr>
                <a:solidFill>
                  <a:srgbClr val="3F3F3F"/>
                </a:solidFill>
              </a:defRPr>
            </a:lvl8pPr>
            <a:lvl9pPr indent="-323850" lvl="8" marL="4114800" rtl="0" algn="l">
              <a:lnSpc>
                <a:spcPct val="125000"/>
              </a:lnSpc>
              <a:spcBef>
                <a:spcPts val="0"/>
              </a:spcBef>
              <a:spcAft>
                <a:spcPts val="0"/>
              </a:spcAft>
              <a:buClr>
                <a:srgbClr val="3F3F3F"/>
              </a:buClr>
              <a:buSzPts val="1500"/>
              <a:buChar char="■"/>
              <a:defRPr>
                <a:solidFill>
                  <a:srgbClr val="3F3F3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Avoid) Title, Subtitle, Bullets_1_1_1_1">
    <p:spTree>
      <p:nvGrpSpPr>
        <p:cNvPr id="88" name="Shape 88"/>
        <p:cNvGrpSpPr/>
        <p:nvPr/>
      </p:nvGrpSpPr>
      <p:grpSpPr>
        <a:xfrm>
          <a:off x="0" y="0"/>
          <a:ext cx="0" cy="0"/>
          <a:chOff x="0" y="0"/>
          <a:chExt cx="0" cy="0"/>
        </a:xfrm>
      </p:grpSpPr>
      <p:pic>
        <p:nvPicPr>
          <p:cNvPr id="89" name="Google Shape;89;p21"/>
          <p:cNvPicPr preferRelativeResize="0"/>
          <p:nvPr/>
        </p:nvPicPr>
        <p:blipFill rotWithShape="1">
          <a:blip r:embed="rId2">
            <a:alphaModFix/>
          </a:blip>
          <a:srcRect b="0" l="0" r="0" t="0"/>
          <a:stretch/>
        </p:blipFill>
        <p:spPr>
          <a:xfrm>
            <a:off x="0" y="-4"/>
            <a:ext cx="9144000" cy="5143500"/>
          </a:xfrm>
          <a:prstGeom prst="rect">
            <a:avLst/>
          </a:prstGeom>
          <a:noFill/>
          <a:ln>
            <a:noFill/>
          </a:ln>
        </p:spPr>
      </p:pic>
      <p:sp>
        <p:nvSpPr>
          <p:cNvPr id="90" name="Google Shape;90;p21"/>
          <p:cNvSpPr txBox="1"/>
          <p:nvPr>
            <p:ph type="title"/>
          </p:nvPr>
        </p:nvSpPr>
        <p:spPr>
          <a:xfrm>
            <a:off x="1443788" y="1939200"/>
            <a:ext cx="6266100" cy="9333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SzPts val="2400"/>
              <a:buNone/>
              <a:defRPr sz="2400">
                <a:solidFill>
                  <a:srgbClr val="FFFFFF"/>
                </a:solidFill>
              </a:defRPr>
            </a:lvl1pPr>
            <a:lvl2pPr lvl="1" rtl="0" algn="l">
              <a:lnSpc>
                <a:spcPct val="100000"/>
              </a:lnSpc>
              <a:spcBef>
                <a:spcPts val="0"/>
              </a:spcBef>
              <a:spcAft>
                <a:spcPts val="0"/>
              </a:spcAft>
              <a:buSzPts val="2400"/>
              <a:buNone/>
              <a:defRPr sz="2400">
                <a:solidFill>
                  <a:srgbClr val="4285F4"/>
                </a:solidFill>
              </a:defRPr>
            </a:lvl2pPr>
            <a:lvl3pPr lvl="2" rtl="0" algn="l">
              <a:lnSpc>
                <a:spcPct val="100000"/>
              </a:lnSpc>
              <a:spcBef>
                <a:spcPts val="0"/>
              </a:spcBef>
              <a:spcAft>
                <a:spcPts val="0"/>
              </a:spcAft>
              <a:buSzPts val="2400"/>
              <a:buNone/>
              <a:defRPr sz="2400">
                <a:solidFill>
                  <a:srgbClr val="4285F4"/>
                </a:solidFill>
              </a:defRPr>
            </a:lvl3pPr>
            <a:lvl4pPr lvl="3" rtl="0" algn="l">
              <a:lnSpc>
                <a:spcPct val="100000"/>
              </a:lnSpc>
              <a:spcBef>
                <a:spcPts val="0"/>
              </a:spcBef>
              <a:spcAft>
                <a:spcPts val="0"/>
              </a:spcAft>
              <a:buSzPts val="2400"/>
              <a:buNone/>
              <a:defRPr sz="2400">
                <a:solidFill>
                  <a:srgbClr val="4285F4"/>
                </a:solidFill>
              </a:defRPr>
            </a:lvl4pPr>
            <a:lvl5pPr lvl="4" rtl="0" algn="l">
              <a:lnSpc>
                <a:spcPct val="100000"/>
              </a:lnSpc>
              <a:spcBef>
                <a:spcPts val="0"/>
              </a:spcBef>
              <a:spcAft>
                <a:spcPts val="0"/>
              </a:spcAft>
              <a:buSzPts val="2400"/>
              <a:buNone/>
              <a:defRPr sz="2400">
                <a:solidFill>
                  <a:srgbClr val="4285F4"/>
                </a:solidFill>
              </a:defRPr>
            </a:lvl5pPr>
            <a:lvl6pPr lvl="5" rtl="0" algn="l">
              <a:lnSpc>
                <a:spcPct val="100000"/>
              </a:lnSpc>
              <a:spcBef>
                <a:spcPts val="0"/>
              </a:spcBef>
              <a:spcAft>
                <a:spcPts val="0"/>
              </a:spcAft>
              <a:buSzPts val="2400"/>
              <a:buNone/>
              <a:defRPr sz="2400">
                <a:solidFill>
                  <a:srgbClr val="4285F4"/>
                </a:solidFill>
              </a:defRPr>
            </a:lvl6pPr>
            <a:lvl7pPr lvl="6" rtl="0" algn="l">
              <a:lnSpc>
                <a:spcPct val="100000"/>
              </a:lnSpc>
              <a:spcBef>
                <a:spcPts val="0"/>
              </a:spcBef>
              <a:spcAft>
                <a:spcPts val="0"/>
              </a:spcAft>
              <a:buSzPts val="2400"/>
              <a:buNone/>
              <a:defRPr sz="2400">
                <a:solidFill>
                  <a:srgbClr val="4285F4"/>
                </a:solidFill>
              </a:defRPr>
            </a:lvl7pPr>
            <a:lvl8pPr lvl="7" rtl="0" algn="l">
              <a:lnSpc>
                <a:spcPct val="100000"/>
              </a:lnSpc>
              <a:spcBef>
                <a:spcPts val="0"/>
              </a:spcBef>
              <a:spcAft>
                <a:spcPts val="0"/>
              </a:spcAft>
              <a:buSzPts val="2400"/>
              <a:buNone/>
              <a:defRPr sz="2400">
                <a:solidFill>
                  <a:srgbClr val="4285F4"/>
                </a:solidFill>
              </a:defRPr>
            </a:lvl8pPr>
            <a:lvl9pPr lvl="8" rtl="0" algn="l">
              <a:lnSpc>
                <a:spcPct val="100000"/>
              </a:lnSpc>
              <a:spcBef>
                <a:spcPts val="0"/>
              </a:spcBef>
              <a:spcAft>
                <a:spcPts val="0"/>
              </a:spcAft>
              <a:buSzPts val="2400"/>
              <a:buNone/>
              <a:defRPr sz="2400">
                <a:solidFill>
                  <a:srgbClr val="4285F4"/>
                </a:solidFill>
              </a:defRPr>
            </a:lvl9pPr>
          </a:lstStyle>
          <a:p/>
        </p:txBody>
      </p:sp>
      <p:sp>
        <p:nvSpPr>
          <p:cNvPr id="91" name="Google Shape;91;p21"/>
          <p:cNvSpPr txBox="1"/>
          <p:nvPr>
            <p:ph idx="2" type="title"/>
          </p:nvPr>
        </p:nvSpPr>
        <p:spPr>
          <a:xfrm>
            <a:off x="1456994" y="3181763"/>
            <a:ext cx="4842600" cy="614700"/>
          </a:xfrm>
          <a:prstGeom prst="rect">
            <a:avLst/>
          </a:prstGeom>
          <a:noFill/>
          <a:ln>
            <a:noFill/>
          </a:ln>
        </p:spPr>
        <p:txBody>
          <a:bodyPr anchorCtr="0" anchor="t" bIns="34275" lIns="34275" spcFirstLastPara="1" rIns="34275" wrap="square" tIns="34275">
            <a:noAutofit/>
          </a:bodyPr>
          <a:lstStyle>
            <a:lvl1pPr lvl="0" rtl="0" algn="l">
              <a:lnSpc>
                <a:spcPct val="125000"/>
              </a:lnSpc>
              <a:spcBef>
                <a:spcPts val="0"/>
              </a:spcBef>
              <a:spcAft>
                <a:spcPts val="0"/>
              </a:spcAft>
              <a:buSzPts val="1500"/>
              <a:buNone/>
              <a:defRPr sz="1500">
                <a:solidFill>
                  <a:srgbClr val="FFA65C"/>
                </a:solidFill>
              </a:defRPr>
            </a:lvl1pPr>
            <a:lvl2pPr lvl="1" rtl="0" algn="l">
              <a:lnSpc>
                <a:spcPct val="100000"/>
              </a:lnSpc>
              <a:spcBef>
                <a:spcPts val="0"/>
              </a:spcBef>
              <a:spcAft>
                <a:spcPts val="0"/>
              </a:spcAft>
              <a:buSzPts val="1500"/>
              <a:buNone/>
              <a:defRPr sz="1500">
                <a:solidFill>
                  <a:srgbClr val="FFA65C"/>
                </a:solidFill>
              </a:defRPr>
            </a:lvl2pPr>
            <a:lvl3pPr lvl="2" rtl="0" algn="l">
              <a:lnSpc>
                <a:spcPct val="100000"/>
              </a:lnSpc>
              <a:spcBef>
                <a:spcPts val="0"/>
              </a:spcBef>
              <a:spcAft>
                <a:spcPts val="0"/>
              </a:spcAft>
              <a:buSzPts val="1500"/>
              <a:buNone/>
              <a:defRPr sz="1500">
                <a:solidFill>
                  <a:srgbClr val="FFA65C"/>
                </a:solidFill>
              </a:defRPr>
            </a:lvl3pPr>
            <a:lvl4pPr lvl="3" rtl="0" algn="l">
              <a:lnSpc>
                <a:spcPct val="100000"/>
              </a:lnSpc>
              <a:spcBef>
                <a:spcPts val="0"/>
              </a:spcBef>
              <a:spcAft>
                <a:spcPts val="0"/>
              </a:spcAft>
              <a:buSzPts val="1500"/>
              <a:buNone/>
              <a:defRPr sz="1500">
                <a:solidFill>
                  <a:srgbClr val="FFA65C"/>
                </a:solidFill>
              </a:defRPr>
            </a:lvl4pPr>
            <a:lvl5pPr lvl="4" rtl="0" algn="l">
              <a:lnSpc>
                <a:spcPct val="100000"/>
              </a:lnSpc>
              <a:spcBef>
                <a:spcPts val="0"/>
              </a:spcBef>
              <a:spcAft>
                <a:spcPts val="0"/>
              </a:spcAft>
              <a:buSzPts val="1500"/>
              <a:buNone/>
              <a:defRPr sz="1500">
                <a:solidFill>
                  <a:srgbClr val="FFA65C"/>
                </a:solidFill>
              </a:defRPr>
            </a:lvl5pPr>
            <a:lvl6pPr lvl="5" rtl="0" algn="l">
              <a:lnSpc>
                <a:spcPct val="100000"/>
              </a:lnSpc>
              <a:spcBef>
                <a:spcPts val="0"/>
              </a:spcBef>
              <a:spcAft>
                <a:spcPts val="0"/>
              </a:spcAft>
              <a:buSzPts val="1500"/>
              <a:buNone/>
              <a:defRPr sz="1500">
                <a:solidFill>
                  <a:srgbClr val="FFA65C"/>
                </a:solidFill>
              </a:defRPr>
            </a:lvl6pPr>
            <a:lvl7pPr lvl="6" rtl="0" algn="l">
              <a:lnSpc>
                <a:spcPct val="100000"/>
              </a:lnSpc>
              <a:spcBef>
                <a:spcPts val="0"/>
              </a:spcBef>
              <a:spcAft>
                <a:spcPts val="0"/>
              </a:spcAft>
              <a:buSzPts val="1500"/>
              <a:buNone/>
              <a:defRPr sz="1500">
                <a:solidFill>
                  <a:srgbClr val="FFA65C"/>
                </a:solidFill>
              </a:defRPr>
            </a:lvl7pPr>
            <a:lvl8pPr lvl="7" rtl="0" algn="l">
              <a:lnSpc>
                <a:spcPct val="100000"/>
              </a:lnSpc>
              <a:spcBef>
                <a:spcPts val="0"/>
              </a:spcBef>
              <a:spcAft>
                <a:spcPts val="0"/>
              </a:spcAft>
              <a:buSzPts val="1500"/>
              <a:buNone/>
              <a:defRPr sz="1500">
                <a:solidFill>
                  <a:srgbClr val="FFA65C"/>
                </a:solidFill>
              </a:defRPr>
            </a:lvl8pPr>
            <a:lvl9pPr lvl="8" rtl="0" algn="l">
              <a:lnSpc>
                <a:spcPct val="100000"/>
              </a:lnSpc>
              <a:spcBef>
                <a:spcPts val="0"/>
              </a:spcBef>
              <a:spcAft>
                <a:spcPts val="0"/>
              </a:spcAft>
              <a:buSzPts val="1500"/>
              <a:buNone/>
              <a:defRPr sz="1500">
                <a:solidFill>
                  <a:srgbClr val="FFA65C"/>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2-Col Bullets 1">
  <p:cSld name="(Avoid) Title, Subtitle, Bullets_1_1_2">
    <p:spTree>
      <p:nvGrpSpPr>
        <p:cNvPr id="92" name="Shape 92"/>
        <p:cNvGrpSpPr/>
        <p:nvPr/>
      </p:nvGrpSpPr>
      <p:grpSpPr>
        <a:xfrm>
          <a:off x="0" y="0"/>
          <a:ext cx="0" cy="0"/>
          <a:chOff x="0" y="0"/>
          <a:chExt cx="0" cy="0"/>
        </a:xfrm>
      </p:grpSpPr>
      <p:pic>
        <p:nvPicPr>
          <p:cNvPr id="93" name="Google Shape;93;p22"/>
          <p:cNvPicPr preferRelativeResize="0"/>
          <p:nvPr/>
        </p:nvPicPr>
        <p:blipFill>
          <a:blip r:embed="rId2">
            <a:alphaModFix/>
          </a:blip>
          <a:stretch>
            <a:fillRect/>
          </a:stretch>
        </p:blipFill>
        <p:spPr>
          <a:xfrm>
            <a:off x="0" y="-5"/>
            <a:ext cx="9144000" cy="5143500"/>
          </a:xfrm>
          <a:prstGeom prst="rect">
            <a:avLst/>
          </a:prstGeom>
          <a:noFill/>
          <a:ln>
            <a:noFill/>
          </a:ln>
        </p:spPr>
      </p:pic>
      <p:sp>
        <p:nvSpPr>
          <p:cNvPr id="94" name="Google Shape;94;p22"/>
          <p:cNvSpPr txBox="1"/>
          <p:nvPr>
            <p:ph type="title"/>
          </p:nvPr>
        </p:nvSpPr>
        <p:spPr>
          <a:xfrm>
            <a:off x="512590" y="423038"/>
            <a:ext cx="8198700" cy="682200"/>
          </a:xfrm>
          <a:prstGeom prst="rect">
            <a:avLst/>
          </a:prstGeom>
        </p:spPr>
        <p:txBody>
          <a:bodyPr anchorCtr="0" anchor="t" bIns="34275" lIns="34275" spcFirstLastPara="1" rIns="34275" wrap="square" tIns="34275">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95" name="Google Shape;95;p22"/>
          <p:cNvSpPr txBox="1"/>
          <p:nvPr>
            <p:ph idx="2" type="title"/>
          </p:nvPr>
        </p:nvSpPr>
        <p:spPr>
          <a:xfrm>
            <a:off x="551091" y="1164076"/>
            <a:ext cx="8198700" cy="497400"/>
          </a:xfrm>
          <a:prstGeom prst="rect">
            <a:avLst/>
          </a:prstGeom>
        </p:spPr>
        <p:txBody>
          <a:bodyPr anchorCtr="0" anchor="t" bIns="34275" lIns="34275" spcFirstLastPara="1" rIns="34275" wrap="square" tIns="34275">
            <a:noAutofit/>
          </a:bodyPr>
          <a:lstStyle>
            <a:lvl1pPr lvl="0" rtl="0">
              <a:spcBef>
                <a:spcPts val="0"/>
              </a:spcBef>
              <a:spcAft>
                <a:spcPts val="0"/>
              </a:spcAft>
              <a:buNone/>
              <a:defRPr sz="2400">
                <a:solidFill>
                  <a:srgbClr val="4285F4"/>
                </a:solidFill>
              </a:defRPr>
            </a:lvl1pPr>
            <a:lvl2pPr lvl="1" rtl="0">
              <a:spcBef>
                <a:spcPts val="0"/>
              </a:spcBef>
              <a:spcAft>
                <a:spcPts val="0"/>
              </a:spcAft>
              <a:buNone/>
              <a:defRPr sz="2400">
                <a:solidFill>
                  <a:srgbClr val="4285F4"/>
                </a:solidFill>
              </a:defRPr>
            </a:lvl2pPr>
            <a:lvl3pPr lvl="2" rtl="0">
              <a:spcBef>
                <a:spcPts val="0"/>
              </a:spcBef>
              <a:spcAft>
                <a:spcPts val="0"/>
              </a:spcAft>
              <a:buNone/>
              <a:defRPr sz="2400">
                <a:solidFill>
                  <a:srgbClr val="4285F4"/>
                </a:solidFill>
              </a:defRPr>
            </a:lvl3pPr>
            <a:lvl4pPr lvl="3" rtl="0">
              <a:spcBef>
                <a:spcPts val="0"/>
              </a:spcBef>
              <a:spcAft>
                <a:spcPts val="0"/>
              </a:spcAft>
              <a:buNone/>
              <a:defRPr sz="2400">
                <a:solidFill>
                  <a:srgbClr val="4285F4"/>
                </a:solidFill>
              </a:defRPr>
            </a:lvl4pPr>
            <a:lvl5pPr lvl="4" rtl="0">
              <a:spcBef>
                <a:spcPts val="0"/>
              </a:spcBef>
              <a:spcAft>
                <a:spcPts val="0"/>
              </a:spcAft>
              <a:buNone/>
              <a:defRPr sz="2400">
                <a:solidFill>
                  <a:srgbClr val="4285F4"/>
                </a:solidFill>
              </a:defRPr>
            </a:lvl5pPr>
            <a:lvl6pPr lvl="5" rtl="0">
              <a:spcBef>
                <a:spcPts val="0"/>
              </a:spcBef>
              <a:spcAft>
                <a:spcPts val="0"/>
              </a:spcAft>
              <a:buNone/>
              <a:defRPr sz="2400">
                <a:solidFill>
                  <a:srgbClr val="4285F4"/>
                </a:solidFill>
              </a:defRPr>
            </a:lvl6pPr>
            <a:lvl7pPr lvl="6" rtl="0">
              <a:spcBef>
                <a:spcPts val="0"/>
              </a:spcBef>
              <a:spcAft>
                <a:spcPts val="0"/>
              </a:spcAft>
              <a:buNone/>
              <a:defRPr sz="2400">
                <a:solidFill>
                  <a:srgbClr val="4285F4"/>
                </a:solidFill>
              </a:defRPr>
            </a:lvl7pPr>
            <a:lvl8pPr lvl="7" rtl="0">
              <a:spcBef>
                <a:spcPts val="0"/>
              </a:spcBef>
              <a:spcAft>
                <a:spcPts val="0"/>
              </a:spcAft>
              <a:buNone/>
              <a:defRPr sz="2400">
                <a:solidFill>
                  <a:srgbClr val="4285F4"/>
                </a:solidFill>
              </a:defRPr>
            </a:lvl8pPr>
            <a:lvl9pPr lvl="8" rtl="0">
              <a:spcBef>
                <a:spcPts val="0"/>
              </a:spcBef>
              <a:spcAft>
                <a:spcPts val="0"/>
              </a:spcAft>
              <a:buNone/>
              <a:defRPr sz="2400">
                <a:solidFill>
                  <a:srgbClr val="4285F4"/>
                </a:solidFill>
              </a:defRPr>
            </a:lvl9pPr>
          </a:lstStyle>
          <a:p/>
        </p:txBody>
      </p:sp>
      <p:sp>
        <p:nvSpPr>
          <p:cNvPr id="96" name="Google Shape;96;p22"/>
          <p:cNvSpPr txBox="1"/>
          <p:nvPr>
            <p:ph idx="1" type="body"/>
          </p:nvPr>
        </p:nvSpPr>
        <p:spPr>
          <a:xfrm>
            <a:off x="599306" y="1812291"/>
            <a:ext cx="3164100" cy="2161500"/>
          </a:xfrm>
          <a:prstGeom prst="rect">
            <a:avLst/>
          </a:prstGeom>
        </p:spPr>
        <p:txBody>
          <a:bodyPr anchorCtr="0" anchor="t" bIns="34275" lIns="34275" spcFirstLastPara="1" rIns="34275" wrap="square" tIns="34275">
            <a:noAutofit/>
          </a:bodyPr>
          <a:lstStyle>
            <a:lvl1pPr indent="-323850" lvl="0" marL="457200" rtl="0">
              <a:spcBef>
                <a:spcPts val="0"/>
              </a:spcBef>
              <a:spcAft>
                <a:spcPts val="0"/>
              </a:spcAft>
              <a:buClr>
                <a:srgbClr val="3F3F3F"/>
              </a:buClr>
              <a:buSzPts val="1500"/>
              <a:buChar char="●"/>
              <a:defRPr>
                <a:solidFill>
                  <a:srgbClr val="3F3F3F"/>
                </a:solidFill>
              </a:defRPr>
            </a:lvl1pPr>
            <a:lvl2pPr indent="-323850" lvl="1" marL="914400" rtl="0">
              <a:spcBef>
                <a:spcPts val="0"/>
              </a:spcBef>
              <a:spcAft>
                <a:spcPts val="0"/>
              </a:spcAft>
              <a:buClr>
                <a:srgbClr val="3F3F3F"/>
              </a:buClr>
              <a:buSzPts val="1500"/>
              <a:buChar char="○"/>
              <a:defRPr>
                <a:solidFill>
                  <a:srgbClr val="3F3F3F"/>
                </a:solidFill>
              </a:defRPr>
            </a:lvl2pPr>
            <a:lvl3pPr indent="-323850" lvl="2" marL="1371600" rtl="0">
              <a:spcBef>
                <a:spcPts val="0"/>
              </a:spcBef>
              <a:spcAft>
                <a:spcPts val="0"/>
              </a:spcAft>
              <a:buClr>
                <a:srgbClr val="3F3F3F"/>
              </a:buClr>
              <a:buSzPts val="1500"/>
              <a:buChar char="■"/>
              <a:defRPr>
                <a:solidFill>
                  <a:srgbClr val="3F3F3F"/>
                </a:solidFill>
              </a:defRPr>
            </a:lvl3pPr>
            <a:lvl4pPr indent="-323850" lvl="3" marL="1828800" rtl="0">
              <a:spcBef>
                <a:spcPts val="0"/>
              </a:spcBef>
              <a:spcAft>
                <a:spcPts val="0"/>
              </a:spcAft>
              <a:buClr>
                <a:srgbClr val="3F3F3F"/>
              </a:buClr>
              <a:buSzPts val="1500"/>
              <a:buChar char="●"/>
              <a:defRPr>
                <a:solidFill>
                  <a:srgbClr val="3F3F3F"/>
                </a:solidFill>
              </a:defRPr>
            </a:lvl4pPr>
            <a:lvl5pPr indent="-323850" lvl="4" marL="2286000" rtl="0">
              <a:spcBef>
                <a:spcPts val="0"/>
              </a:spcBef>
              <a:spcAft>
                <a:spcPts val="0"/>
              </a:spcAft>
              <a:buClr>
                <a:srgbClr val="3F3F3F"/>
              </a:buClr>
              <a:buSzPts val="1500"/>
              <a:buChar char="○"/>
              <a:defRPr>
                <a:solidFill>
                  <a:srgbClr val="3F3F3F"/>
                </a:solidFill>
              </a:defRPr>
            </a:lvl5pPr>
            <a:lvl6pPr indent="-323850" lvl="5" marL="2743200" rtl="0">
              <a:spcBef>
                <a:spcPts val="0"/>
              </a:spcBef>
              <a:spcAft>
                <a:spcPts val="0"/>
              </a:spcAft>
              <a:buClr>
                <a:srgbClr val="3F3F3F"/>
              </a:buClr>
              <a:buSzPts val="1500"/>
              <a:buChar char="■"/>
              <a:defRPr>
                <a:solidFill>
                  <a:srgbClr val="3F3F3F"/>
                </a:solidFill>
              </a:defRPr>
            </a:lvl6pPr>
            <a:lvl7pPr indent="-323850" lvl="6" marL="3200400" rtl="0">
              <a:spcBef>
                <a:spcPts val="0"/>
              </a:spcBef>
              <a:spcAft>
                <a:spcPts val="0"/>
              </a:spcAft>
              <a:buClr>
                <a:srgbClr val="3F3F3F"/>
              </a:buClr>
              <a:buSzPts val="1500"/>
              <a:buChar char="●"/>
              <a:defRPr>
                <a:solidFill>
                  <a:srgbClr val="3F3F3F"/>
                </a:solidFill>
              </a:defRPr>
            </a:lvl7pPr>
            <a:lvl8pPr indent="-323850" lvl="7" marL="3657600" rtl="0">
              <a:spcBef>
                <a:spcPts val="0"/>
              </a:spcBef>
              <a:spcAft>
                <a:spcPts val="0"/>
              </a:spcAft>
              <a:buClr>
                <a:srgbClr val="3F3F3F"/>
              </a:buClr>
              <a:buSzPts val="1500"/>
              <a:buChar char="○"/>
              <a:defRPr>
                <a:solidFill>
                  <a:srgbClr val="3F3F3F"/>
                </a:solidFill>
              </a:defRPr>
            </a:lvl8pPr>
            <a:lvl9pPr indent="-323850" lvl="8" marL="4114800" rtl="0">
              <a:spcBef>
                <a:spcPts val="0"/>
              </a:spcBef>
              <a:spcAft>
                <a:spcPts val="0"/>
              </a:spcAft>
              <a:buClr>
                <a:srgbClr val="3F3F3F"/>
              </a:buClr>
              <a:buSzPts val="1500"/>
              <a:buChar char="■"/>
              <a:defRPr>
                <a:solidFill>
                  <a:srgbClr val="3F3F3F"/>
                </a:solidFill>
              </a:defRPr>
            </a:lvl9pPr>
          </a:lstStyle>
          <a:p/>
        </p:txBody>
      </p:sp>
      <p:sp>
        <p:nvSpPr>
          <p:cNvPr id="97" name="Google Shape;97;p22"/>
          <p:cNvSpPr txBox="1"/>
          <p:nvPr>
            <p:ph idx="3" type="body"/>
          </p:nvPr>
        </p:nvSpPr>
        <p:spPr>
          <a:xfrm>
            <a:off x="4093275" y="1812291"/>
            <a:ext cx="3164100" cy="2161500"/>
          </a:xfrm>
          <a:prstGeom prst="rect">
            <a:avLst/>
          </a:prstGeom>
        </p:spPr>
        <p:txBody>
          <a:bodyPr anchorCtr="0" anchor="t" bIns="34275" lIns="34275" spcFirstLastPara="1" rIns="34275" wrap="square" tIns="34275">
            <a:noAutofit/>
          </a:bodyPr>
          <a:lstStyle>
            <a:lvl1pPr indent="-323850" lvl="0" marL="457200" rtl="0">
              <a:spcBef>
                <a:spcPts val="0"/>
              </a:spcBef>
              <a:spcAft>
                <a:spcPts val="0"/>
              </a:spcAft>
              <a:buClr>
                <a:srgbClr val="3F3F3F"/>
              </a:buClr>
              <a:buSzPts val="1500"/>
              <a:buChar char="●"/>
              <a:defRPr>
                <a:solidFill>
                  <a:srgbClr val="3F3F3F"/>
                </a:solidFill>
              </a:defRPr>
            </a:lvl1pPr>
            <a:lvl2pPr indent="-323850" lvl="1" marL="914400" rtl="0">
              <a:spcBef>
                <a:spcPts val="0"/>
              </a:spcBef>
              <a:spcAft>
                <a:spcPts val="0"/>
              </a:spcAft>
              <a:buClr>
                <a:srgbClr val="3F3F3F"/>
              </a:buClr>
              <a:buSzPts val="1500"/>
              <a:buChar char="○"/>
              <a:defRPr>
                <a:solidFill>
                  <a:srgbClr val="3F3F3F"/>
                </a:solidFill>
              </a:defRPr>
            </a:lvl2pPr>
            <a:lvl3pPr indent="-323850" lvl="2" marL="1371600" rtl="0">
              <a:spcBef>
                <a:spcPts val="0"/>
              </a:spcBef>
              <a:spcAft>
                <a:spcPts val="0"/>
              </a:spcAft>
              <a:buClr>
                <a:srgbClr val="3F3F3F"/>
              </a:buClr>
              <a:buSzPts val="1500"/>
              <a:buChar char="■"/>
              <a:defRPr>
                <a:solidFill>
                  <a:srgbClr val="3F3F3F"/>
                </a:solidFill>
              </a:defRPr>
            </a:lvl3pPr>
            <a:lvl4pPr indent="-323850" lvl="3" marL="1828800" rtl="0">
              <a:spcBef>
                <a:spcPts val="0"/>
              </a:spcBef>
              <a:spcAft>
                <a:spcPts val="0"/>
              </a:spcAft>
              <a:buClr>
                <a:srgbClr val="3F3F3F"/>
              </a:buClr>
              <a:buSzPts val="1500"/>
              <a:buChar char="●"/>
              <a:defRPr>
                <a:solidFill>
                  <a:srgbClr val="3F3F3F"/>
                </a:solidFill>
              </a:defRPr>
            </a:lvl4pPr>
            <a:lvl5pPr indent="-323850" lvl="4" marL="2286000" rtl="0">
              <a:spcBef>
                <a:spcPts val="0"/>
              </a:spcBef>
              <a:spcAft>
                <a:spcPts val="0"/>
              </a:spcAft>
              <a:buClr>
                <a:srgbClr val="3F3F3F"/>
              </a:buClr>
              <a:buSzPts val="1500"/>
              <a:buChar char="○"/>
              <a:defRPr>
                <a:solidFill>
                  <a:srgbClr val="3F3F3F"/>
                </a:solidFill>
              </a:defRPr>
            </a:lvl5pPr>
            <a:lvl6pPr indent="-323850" lvl="5" marL="2743200" rtl="0">
              <a:spcBef>
                <a:spcPts val="0"/>
              </a:spcBef>
              <a:spcAft>
                <a:spcPts val="0"/>
              </a:spcAft>
              <a:buClr>
                <a:srgbClr val="3F3F3F"/>
              </a:buClr>
              <a:buSzPts val="1500"/>
              <a:buChar char="■"/>
              <a:defRPr>
                <a:solidFill>
                  <a:srgbClr val="3F3F3F"/>
                </a:solidFill>
              </a:defRPr>
            </a:lvl6pPr>
            <a:lvl7pPr indent="-323850" lvl="6" marL="3200400" rtl="0">
              <a:spcBef>
                <a:spcPts val="0"/>
              </a:spcBef>
              <a:spcAft>
                <a:spcPts val="0"/>
              </a:spcAft>
              <a:buClr>
                <a:srgbClr val="3F3F3F"/>
              </a:buClr>
              <a:buSzPts val="1500"/>
              <a:buChar char="●"/>
              <a:defRPr>
                <a:solidFill>
                  <a:srgbClr val="3F3F3F"/>
                </a:solidFill>
              </a:defRPr>
            </a:lvl7pPr>
            <a:lvl8pPr indent="-323850" lvl="7" marL="3657600" rtl="0">
              <a:spcBef>
                <a:spcPts val="0"/>
              </a:spcBef>
              <a:spcAft>
                <a:spcPts val="0"/>
              </a:spcAft>
              <a:buClr>
                <a:srgbClr val="3F3F3F"/>
              </a:buClr>
              <a:buSzPts val="1500"/>
              <a:buChar char="○"/>
              <a:defRPr>
                <a:solidFill>
                  <a:srgbClr val="3F3F3F"/>
                </a:solidFill>
              </a:defRPr>
            </a:lvl8pPr>
            <a:lvl9pPr indent="-323850" lvl="8" marL="4114800" rtl="0">
              <a:spcBef>
                <a:spcPts val="0"/>
              </a:spcBef>
              <a:spcAft>
                <a:spcPts val="0"/>
              </a:spcAft>
              <a:buClr>
                <a:srgbClr val="3F3F3F"/>
              </a:buClr>
              <a:buSzPts val="1500"/>
              <a:buChar char="■"/>
              <a:defRPr>
                <a:solidFill>
                  <a:srgbClr val="3F3F3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98" name="Shape 98"/>
        <p:cNvGrpSpPr/>
        <p:nvPr/>
      </p:nvGrpSpPr>
      <p:grpSpPr>
        <a:xfrm>
          <a:off x="0" y="0"/>
          <a:ext cx="0" cy="0"/>
          <a:chOff x="0" y="0"/>
          <a:chExt cx="0" cy="0"/>
        </a:xfrm>
      </p:grpSpPr>
      <p:pic>
        <p:nvPicPr>
          <p:cNvPr id="99" name="Google Shape;99;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0" name="Google Shape;100;p23"/>
          <p:cNvSpPr txBox="1"/>
          <p:nvPr>
            <p:ph type="title"/>
          </p:nvPr>
        </p:nvSpPr>
        <p:spPr>
          <a:xfrm>
            <a:off x="734541" y="736041"/>
            <a:ext cx="3125400" cy="823200"/>
          </a:xfrm>
          <a:prstGeom prst="rect">
            <a:avLst/>
          </a:prstGeom>
        </p:spPr>
        <p:txBody>
          <a:bodyPr anchorCtr="0" anchor="t" bIns="34275" lIns="34275" spcFirstLastPara="1" rIns="34275" wrap="square" tIns="34275">
            <a:noAutofit/>
          </a:bodyPr>
          <a:lstStyle>
            <a:lvl1pPr lvl="0" rtl="0">
              <a:spcBef>
                <a:spcPts val="0"/>
              </a:spcBef>
              <a:spcAft>
                <a:spcPts val="0"/>
              </a:spcAft>
              <a:buNone/>
              <a:defRPr sz="2400">
                <a:solidFill>
                  <a:srgbClr val="4285F4"/>
                </a:solidFill>
              </a:defRPr>
            </a:lvl1pPr>
            <a:lvl2pPr lvl="1" rtl="0">
              <a:spcBef>
                <a:spcPts val="0"/>
              </a:spcBef>
              <a:spcAft>
                <a:spcPts val="0"/>
              </a:spcAft>
              <a:buNone/>
              <a:defRPr sz="2400">
                <a:solidFill>
                  <a:srgbClr val="4285F4"/>
                </a:solidFill>
              </a:defRPr>
            </a:lvl2pPr>
            <a:lvl3pPr lvl="2" rtl="0">
              <a:spcBef>
                <a:spcPts val="0"/>
              </a:spcBef>
              <a:spcAft>
                <a:spcPts val="0"/>
              </a:spcAft>
              <a:buNone/>
              <a:defRPr sz="2400">
                <a:solidFill>
                  <a:srgbClr val="4285F4"/>
                </a:solidFill>
              </a:defRPr>
            </a:lvl3pPr>
            <a:lvl4pPr lvl="3" rtl="0">
              <a:spcBef>
                <a:spcPts val="0"/>
              </a:spcBef>
              <a:spcAft>
                <a:spcPts val="0"/>
              </a:spcAft>
              <a:buNone/>
              <a:defRPr sz="2400">
                <a:solidFill>
                  <a:srgbClr val="4285F4"/>
                </a:solidFill>
              </a:defRPr>
            </a:lvl4pPr>
            <a:lvl5pPr lvl="4" rtl="0">
              <a:spcBef>
                <a:spcPts val="0"/>
              </a:spcBef>
              <a:spcAft>
                <a:spcPts val="0"/>
              </a:spcAft>
              <a:buNone/>
              <a:defRPr sz="2400">
                <a:solidFill>
                  <a:srgbClr val="4285F4"/>
                </a:solidFill>
              </a:defRPr>
            </a:lvl5pPr>
            <a:lvl6pPr lvl="5" rtl="0">
              <a:spcBef>
                <a:spcPts val="0"/>
              </a:spcBef>
              <a:spcAft>
                <a:spcPts val="0"/>
              </a:spcAft>
              <a:buNone/>
              <a:defRPr sz="2400">
                <a:solidFill>
                  <a:srgbClr val="4285F4"/>
                </a:solidFill>
              </a:defRPr>
            </a:lvl6pPr>
            <a:lvl7pPr lvl="6" rtl="0">
              <a:spcBef>
                <a:spcPts val="0"/>
              </a:spcBef>
              <a:spcAft>
                <a:spcPts val="0"/>
              </a:spcAft>
              <a:buNone/>
              <a:defRPr sz="2400">
                <a:solidFill>
                  <a:srgbClr val="4285F4"/>
                </a:solidFill>
              </a:defRPr>
            </a:lvl7pPr>
            <a:lvl8pPr lvl="7" rtl="0">
              <a:spcBef>
                <a:spcPts val="0"/>
              </a:spcBef>
              <a:spcAft>
                <a:spcPts val="0"/>
              </a:spcAft>
              <a:buNone/>
              <a:defRPr sz="2400">
                <a:solidFill>
                  <a:srgbClr val="4285F4"/>
                </a:solidFill>
              </a:defRPr>
            </a:lvl8pPr>
            <a:lvl9pPr lvl="8" rtl="0">
              <a:spcBef>
                <a:spcPts val="0"/>
              </a:spcBef>
              <a:spcAft>
                <a:spcPts val="0"/>
              </a:spcAft>
              <a:buNone/>
              <a:defRPr sz="2400">
                <a:solidFill>
                  <a:srgbClr val="4285F4"/>
                </a:solidFill>
              </a:defRPr>
            </a:lvl9pPr>
          </a:lstStyle>
          <a:p/>
        </p:txBody>
      </p:sp>
      <p:sp>
        <p:nvSpPr>
          <p:cNvPr id="101" name="Google Shape;101;p23"/>
          <p:cNvSpPr txBox="1"/>
          <p:nvPr>
            <p:ph idx="2" type="title"/>
          </p:nvPr>
        </p:nvSpPr>
        <p:spPr>
          <a:xfrm>
            <a:off x="734541" y="1603519"/>
            <a:ext cx="3125400" cy="3888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1500">
                <a:solidFill>
                  <a:srgbClr val="4285F4"/>
                </a:solidFill>
              </a:defRPr>
            </a:lvl1pPr>
            <a:lvl2pPr lvl="1" rtl="0">
              <a:spcBef>
                <a:spcPts val="0"/>
              </a:spcBef>
              <a:spcAft>
                <a:spcPts val="0"/>
              </a:spcAft>
              <a:buNone/>
              <a:defRPr sz="1500">
                <a:solidFill>
                  <a:srgbClr val="4285F4"/>
                </a:solidFill>
              </a:defRPr>
            </a:lvl2pPr>
            <a:lvl3pPr lvl="2" rtl="0">
              <a:spcBef>
                <a:spcPts val="0"/>
              </a:spcBef>
              <a:spcAft>
                <a:spcPts val="0"/>
              </a:spcAft>
              <a:buNone/>
              <a:defRPr sz="1500">
                <a:solidFill>
                  <a:srgbClr val="4285F4"/>
                </a:solidFill>
              </a:defRPr>
            </a:lvl3pPr>
            <a:lvl4pPr lvl="3" rtl="0">
              <a:spcBef>
                <a:spcPts val="0"/>
              </a:spcBef>
              <a:spcAft>
                <a:spcPts val="0"/>
              </a:spcAft>
              <a:buNone/>
              <a:defRPr sz="1500">
                <a:solidFill>
                  <a:srgbClr val="4285F4"/>
                </a:solidFill>
              </a:defRPr>
            </a:lvl4pPr>
            <a:lvl5pPr lvl="4" rtl="0">
              <a:spcBef>
                <a:spcPts val="0"/>
              </a:spcBef>
              <a:spcAft>
                <a:spcPts val="0"/>
              </a:spcAft>
              <a:buNone/>
              <a:defRPr sz="1500">
                <a:solidFill>
                  <a:srgbClr val="4285F4"/>
                </a:solidFill>
              </a:defRPr>
            </a:lvl5pPr>
            <a:lvl6pPr lvl="5" rtl="0">
              <a:spcBef>
                <a:spcPts val="0"/>
              </a:spcBef>
              <a:spcAft>
                <a:spcPts val="0"/>
              </a:spcAft>
              <a:buNone/>
              <a:defRPr sz="1500">
                <a:solidFill>
                  <a:srgbClr val="4285F4"/>
                </a:solidFill>
              </a:defRPr>
            </a:lvl6pPr>
            <a:lvl7pPr lvl="6" rtl="0">
              <a:spcBef>
                <a:spcPts val="0"/>
              </a:spcBef>
              <a:spcAft>
                <a:spcPts val="0"/>
              </a:spcAft>
              <a:buNone/>
              <a:defRPr sz="1500">
                <a:solidFill>
                  <a:srgbClr val="4285F4"/>
                </a:solidFill>
              </a:defRPr>
            </a:lvl7pPr>
            <a:lvl8pPr lvl="7" rtl="0">
              <a:spcBef>
                <a:spcPts val="0"/>
              </a:spcBef>
              <a:spcAft>
                <a:spcPts val="0"/>
              </a:spcAft>
              <a:buNone/>
              <a:defRPr sz="1500">
                <a:solidFill>
                  <a:srgbClr val="4285F4"/>
                </a:solidFill>
              </a:defRPr>
            </a:lvl8pPr>
            <a:lvl9pPr lvl="8" rtl="0">
              <a:spcBef>
                <a:spcPts val="0"/>
              </a:spcBef>
              <a:spcAft>
                <a:spcPts val="0"/>
              </a:spcAft>
              <a:buNone/>
              <a:defRPr sz="1500">
                <a:solidFill>
                  <a:srgbClr val="4285F4"/>
                </a:solidFill>
              </a:defRPr>
            </a:lvl9pPr>
          </a:lstStyle>
          <a:p/>
        </p:txBody>
      </p:sp>
      <p:sp>
        <p:nvSpPr>
          <p:cNvPr id="102" name="Google Shape;102;p23"/>
          <p:cNvSpPr txBox="1"/>
          <p:nvPr>
            <p:ph idx="3" type="title"/>
          </p:nvPr>
        </p:nvSpPr>
        <p:spPr>
          <a:xfrm>
            <a:off x="734541" y="2152163"/>
            <a:ext cx="3125400" cy="15921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1500">
                <a:solidFill>
                  <a:srgbClr val="202124"/>
                </a:solidFill>
              </a:defRPr>
            </a:lvl1pPr>
            <a:lvl2pPr lvl="1" rtl="0">
              <a:spcBef>
                <a:spcPts val="0"/>
              </a:spcBef>
              <a:spcAft>
                <a:spcPts val="0"/>
              </a:spcAft>
              <a:buNone/>
              <a:defRPr sz="1500">
                <a:solidFill>
                  <a:srgbClr val="202124"/>
                </a:solidFill>
              </a:defRPr>
            </a:lvl2pPr>
            <a:lvl3pPr lvl="2" rtl="0">
              <a:spcBef>
                <a:spcPts val="0"/>
              </a:spcBef>
              <a:spcAft>
                <a:spcPts val="0"/>
              </a:spcAft>
              <a:buNone/>
              <a:defRPr sz="1500">
                <a:solidFill>
                  <a:srgbClr val="202124"/>
                </a:solidFill>
              </a:defRPr>
            </a:lvl3pPr>
            <a:lvl4pPr lvl="3" rtl="0">
              <a:spcBef>
                <a:spcPts val="0"/>
              </a:spcBef>
              <a:spcAft>
                <a:spcPts val="0"/>
              </a:spcAft>
              <a:buNone/>
              <a:defRPr sz="1500">
                <a:solidFill>
                  <a:srgbClr val="202124"/>
                </a:solidFill>
              </a:defRPr>
            </a:lvl4pPr>
            <a:lvl5pPr lvl="4" rtl="0">
              <a:spcBef>
                <a:spcPts val="0"/>
              </a:spcBef>
              <a:spcAft>
                <a:spcPts val="0"/>
              </a:spcAft>
              <a:buNone/>
              <a:defRPr sz="1500">
                <a:solidFill>
                  <a:srgbClr val="202124"/>
                </a:solidFill>
              </a:defRPr>
            </a:lvl5pPr>
            <a:lvl6pPr lvl="5" rtl="0">
              <a:spcBef>
                <a:spcPts val="0"/>
              </a:spcBef>
              <a:spcAft>
                <a:spcPts val="0"/>
              </a:spcAft>
              <a:buNone/>
              <a:defRPr sz="1500">
                <a:solidFill>
                  <a:srgbClr val="202124"/>
                </a:solidFill>
              </a:defRPr>
            </a:lvl6pPr>
            <a:lvl7pPr lvl="6" rtl="0">
              <a:spcBef>
                <a:spcPts val="0"/>
              </a:spcBef>
              <a:spcAft>
                <a:spcPts val="0"/>
              </a:spcAft>
              <a:buNone/>
              <a:defRPr sz="1500">
                <a:solidFill>
                  <a:srgbClr val="202124"/>
                </a:solidFill>
              </a:defRPr>
            </a:lvl7pPr>
            <a:lvl8pPr lvl="7" rtl="0">
              <a:spcBef>
                <a:spcPts val="0"/>
              </a:spcBef>
              <a:spcAft>
                <a:spcPts val="0"/>
              </a:spcAft>
              <a:buNone/>
              <a:defRPr sz="1500">
                <a:solidFill>
                  <a:srgbClr val="202124"/>
                </a:solidFill>
              </a:defRPr>
            </a:lvl8pPr>
            <a:lvl9pPr lvl="8" rtl="0">
              <a:spcBef>
                <a:spcPts val="0"/>
              </a:spcBef>
              <a:spcAft>
                <a:spcPts val="0"/>
              </a:spcAft>
              <a:buNone/>
              <a:defRPr sz="1500">
                <a:solidFill>
                  <a:srgbClr val="202124"/>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103" name="Shape 103"/>
        <p:cNvGrpSpPr/>
        <p:nvPr/>
      </p:nvGrpSpPr>
      <p:grpSpPr>
        <a:xfrm>
          <a:off x="0" y="0"/>
          <a:ext cx="0" cy="0"/>
          <a:chOff x="0" y="0"/>
          <a:chExt cx="0" cy="0"/>
        </a:xfrm>
      </p:grpSpPr>
      <p:pic>
        <p:nvPicPr>
          <p:cNvPr id="104" name="Google Shape;104;p24"/>
          <p:cNvPicPr preferRelativeResize="0"/>
          <p:nvPr/>
        </p:nvPicPr>
        <p:blipFill>
          <a:blip r:embed="rId2">
            <a:alphaModFix/>
          </a:blip>
          <a:stretch>
            <a:fillRect/>
          </a:stretch>
        </p:blipFill>
        <p:spPr>
          <a:xfrm>
            <a:off x="0" y="-5"/>
            <a:ext cx="9144000" cy="5143500"/>
          </a:xfrm>
          <a:prstGeom prst="rect">
            <a:avLst/>
          </a:prstGeom>
          <a:noFill/>
          <a:ln>
            <a:noFill/>
          </a:ln>
        </p:spPr>
      </p:pic>
      <p:sp>
        <p:nvSpPr>
          <p:cNvPr id="105" name="Google Shape;105;p24"/>
          <p:cNvSpPr txBox="1"/>
          <p:nvPr>
            <p:ph type="title"/>
          </p:nvPr>
        </p:nvSpPr>
        <p:spPr>
          <a:xfrm>
            <a:off x="1456344" y="1365619"/>
            <a:ext cx="4607700" cy="1292100"/>
          </a:xfrm>
          <a:prstGeom prst="rect">
            <a:avLst/>
          </a:prstGeom>
        </p:spPr>
        <p:txBody>
          <a:bodyPr anchorCtr="0" anchor="t" bIns="34275" lIns="34275" spcFirstLastPara="1" rIns="34275" wrap="square" tIns="34275">
            <a:noAutofit/>
          </a:bodyPr>
          <a:lstStyle>
            <a:lvl1pPr lvl="0" rtl="0">
              <a:spcBef>
                <a:spcPts val="0"/>
              </a:spcBef>
              <a:spcAft>
                <a:spcPts val="0"/>
              </a:spcAft>
              <a:buNone/>
              <a:defRPr sz="38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06" name="Google Shape;106;p24"/>
          <p:cNvSpPr txBox="1"/>
          <p:nvPr>
            <p:ph idx="2" type="title"/>
          </p:nvPr>
        </p:nvSpPr>
        <p:spPr>
          <a:xfrm>
            <a:off x="2084555" y="3318862"/>
            <a:ext cx="1569000" cy="4794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800">
                <a:solidFill>
                  <a:srgbClr val="202124"/>
                </a:solidFill>
              </a:defRPr>
            </a:lvl1pPr>
            <a:lvl2pPr lvl="1" rtl="0">
              <a:spcBef>
                <a:spcPts val="0"/>
              </a:spcBef>
              <a:spcAft>
                <a:spcPts val="0"/>
              </a:spcAft>
              <a:buNone/>
              <a:defRPr sz="800">
                <a:solidFill>
                  <a:srgbClr val="202124"/>
                </a:solidFill>
              </a:defRPr>
            </a:lvl2pPr>
            <a:lvl3pPr lvl="2" rtl="0">
              <a:spcBef>
                <a:spcPts val="0"/>
              </a:spcBef>
              <a:spcAft>
                <a:spcPts val="0"/>
              </a:spcAft>
              <a:buNone/>
              <a:defRPr sz="800">
                <a:solidFill>
                  <a:srgbClr val="202124"/>
                </a:solidFill>
              </a:defRPr>
            </a:lvl3pPr>
            <a:lvl4pPr lvl="3" rtl="0">
              <a:spcBef>
                <a:spcPts val="0"/>
              </a:spcBef>
              <a:spcAft>
                <a:spcPts val="0"/>
              </a:spcAft>
              <a:buNone/>
              <a:defRPr sz="800">
                <a:solidFill>
                  <a:srgbClr val="202124"/>
                </a:solidFill>
              </a:defRPr>
            </a:lvl4pPr>
            <a:lvl5pPr lvl="4" rtl="0">
              <a:spcBef>
                <a:spcPts val="0"/>
              </a:spcBef>
              <a:spcAft>
                <a:spcPts val="0"/>
              </a:spcAft>
              <a:buNone/>
              <a:defRPr sz="800">
                <a:solidFill>
                  <a:srgbClr val="202124"/>
                </a:solidFill>
              </a:defRPr>
            </a:lvl5pPr>
            <a:lvl6pPr lvl="5" rtl="0">
              <a:spcBef>
                <a:spcPts val="0"/>
              </a:spcBef>
              <a:spcAft>
                <a:spcPts val="0"/>
              </a:spcAft>
              <a:buNone/>
              <a:defRPr sz="800">
                <a:solidFill>
                  <a:srgbClr val="202124"/>
                </a:solidFill>
              </a:defRPr>
            </a:lvl6pPr>
            <a:lvl7pPr lvl="6" rtl="0">
              <a:spcBef>
                <a:spcPts val="0"/>
              </a:spcBef>
              <a:spcAft>
                <a:spcPts val="0"/>
              </a:spcAft>
              <a:buNone/>
              <a:defRPr sz="800">
                <a:solidFill>
                  <a:srgbClr val="202124"/>
                </a:solidFill>
              </a:defRPr>
            </a:lvl7pPr>
            <a:lvl8pPr lvl="7" rtl="0">
              <a:spcBef>
                <a:spcPts val="0"/>
              </a:spcBef>
              <a:spcAft>
                <a:spcPts val="0"/>
              </a:spcAft>
              <a:buNone/>
              <a:defRPr sz="800">
                <a:solidFill>
                  <a:srgbClr val="202124"/>
                </a:solidFill>
              </a:defRPr>
            </a:lvl8pPr>
            <a:lvl9pPr lvl="8" rtl="0">
              <a:spcBef>
                <a:spcPts val="0"/>
              </a:spcBef>
              <a:spcAft>
                <a:spcPts val="0"/>
              </a:spcAft>
              <a:buNone/>
              <a:defRPr sz="800">
                <a:solidFill>
                  <a:srgbClr val="202124"/>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Body">
  <p:cSld name="(Avoid) Title, Subtitle, Bullets_1">
    <p:spTree>
      <p:nvGrpSpPr>
        <p:cNvPr id="110" name="Shape 110"/>
        <p:cNvGrpSpPr/>
        <p:nvPr/>
      </p:nvGrpSpPr>
      <p:grpSpPr>
        <a:xfrm>
          <a:off x="0" y="0"/>
          <a:ext cx="0" cy="0"/>
          <a:chOff x="0" y="0"/>
          <a:chExt cx="0" cy="0"/>
        </a:xfrm>
      </p:grpSpPr>
      <p:pic>
        <p:nvPicPr>
          <p:cNvPr id="111" name="Google Shape;111;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2" name="Google Shape;112;p26"/>
          <p:cNvSpPr txBox="1"/>
          <p:nvPr>
            <p:ph type="title"/>
          </p:nvPr>
        </p:nvSpPr>
        <p:spPr>
          <a:xfrm>
            <a:off x="512590" y="423038"/>
            <a:ext cx="8198700" cy="682200"/>
          </a:xfrm>
          <a:prstGeom prst="rect">
            <a:avLst/>
          </a:prstGeom>
        </p:spPr>
        <p:txBody>
          <a:bodyPr anchorCtr="0" anchor="t" bIns="34275" lIns="34275" spcFirstLastPara="1" rIns="34275" wrap="square" tIns="34275">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13" name="Google Shape;113;p26"/>
          <p:cNvSpPr txBox="1"/>
          <p:nvPr>
            <p:ph idx="2" type="title"/>
          </p:nvPr>
        </p:nvSpPr>
        <p:spPr>
          <a:xfrm>
            <a:off x="551091" y="1164076"/>
            <a:ext cx="8198700" cy="497400"/>
          </a:xfrm>
          <a:prstGeom prst="rect">
            <a:avLst/>
          </a:prstGeom>
        </p:spPr>
        <p:txBody>
          <a:bodyPr anchorCtr="0" anchor="t" bIns="34275" lIns="34275" spcFirstLastPara="1" rIns="34275" wrap="square" tIns="34275">
            <a:noAutofit/>
          </a:bodyPr>
          <a:lstStyle>
            <a:lvl1pPr lvl="0" rtl="0">
              <a:spcBef>
                <a:spcPts val="0"/>
              </a:spcBef>
              <a:spcAft>
                <a:spcPts val="0"/>
              </a:spcAft>
              <a:buNone/>
              <a:defRPr sz="2400">
                <a:solidFill>
                  <a:srgbClr val="4285F4"/>
                </a:solidFill>
              </a:defRPr>
            </a:lvl1pPr>
            <a:lvl2pPr lvl="1" rtl="0">
              <a:spcBef>
                <a:spcPts val="0"/>
              </a:spcBef>
              <a:spcAft>
                <a:spcPts val="0"/>
              </a:spcAft>
              <a:buNone/>
              <a:defRPr sz="2400">
                <a:solidFill>
                  <a:srgbClr val="4285F4"/>
                </a:solidFill>
              </a:defRPr>
            </a:lvl2pPr>
            <a:lvl3pPr lvl="2" rtl="0">
              <a:spcBef>
                <a:spcPts val="0"/>
              </a:spcBef>
              <a:spcAft>
                <a:spcPts val="0"/>
              </a:spcAft>
              <a:buNone/>
              <a:defRPr sz="2400">
                <a:solidFill>
                  <a:srgbClr val="4285F4"/>
                </a:solidFill>
              </a:defRPr>
            </a:lvl3pPr>
            <a:lvl4pPr lvl="3" rtl="0">
              <a:spcBef>
                <a:spcPts val="0"/>
              </a:spcBef>
              <a:spcAft>
                <a:spcPts val="0"/>
              </a:spcAft>
              <a:buNone/>
              <a:defRPr sz="2400">
                <a:solidFill>
                  <a:srgbClr val="4285F4"/>
                </a:solidFill>
              </a:defRPr>
            </a:lvl4pPr>
            <a:lvl5pPr lvl="4" rtl="0">
              <a:spcBef>
                <a:spcPts val="0"/>
              </a:spcBef>
              <a:spcAft>
                <a:spcPts val="0"/>
              </a:spcAft>
              <a:buNone/>
              <a:defRPr sz="2400">
                <a:solidFill>
                  <a:srgbClr val="4285F4"/>
                </a:solidFill>
              </a:defRPr>
            </a:lvl5pPr>
            <a:lvl6pPr lvl="5" rtl="0">
              <a:spcBef>
                <a:spcPts val="0"/>
              </a:spcBef>
              <a:spcAft>
                <a:spcPts val="0"/>
              </a:spcAft>
              <a:buNone/>
              <a:defRPr sz="2400">
                <a:solidFill>
                  <a:srgbClr val="4285F4"/>
                </a:solidFill>
              </a:defRPr>
            </a:lvl6pPr>
            <a:lvl7pPr lvl="6" rtl="0">
              <a:spcBef>
                <a:spcPts val="0"/>
              </a:spcBef>
              <a:spcAft>
                <a:spcPts val="0"/>
              </a:spcAft>
              <a:buNone/>
              <a:defRPr sz="2400">
                <a:solidFill>
                  <a:srgbClr val="4285F4"/>
                </a:solidFill>
              </a:defRPr>
            </a:lvl7pPr>
            <a:lvl8pPr lvl="7" rtl="0">
              <a:spcBef>
                <a:spcPts val="0"/>
              </a:spcBef>
              <a:spcAft>
                <a:spcPts val="0"/>
              </a:spcAft>
              <a:buNone/>
              <a:defRPr sz="2400">
                <a:solidFill>
                  <a:srgbClr val="4285F4"/>
                </a:solidFill>
              </a:defRPr>
            </a:lvl8pPr>
            <a:lvl9pPr lvl="8" rtl="0">
              <a:spcBef>
                <a:spcPts val="0"/>
              </a:spcBef>
              <a:spcAft>
                <a:spcPts val="0"/>
              </a:spcAft>
              <a:buNone/>
              <a:defRPr sz="2400">
                <a:solidFill>
                  <a:srgbClr val="4285F4"/>
                </a:solidFill>
              </a:defRPr>
            </a:lvl9pPr>
          </a:lstStyle>
          <a:p/>
        </p:txBody>
      </p:sp>
      <p:sp>
        <p:nvSpPr>
          <p:cNvPr id="114" name="Google Shape;114;p26"/>
          <p:cNvSpPr txBox="1"/>
          <p:nvPr>
            <p:ph idx="3" type="title"/>
          </p:nvPr>
        </p:nvSpPr>
        <p:spPr>
          <a:xfrm>
            <a:off x="570341" y="1814073"/>
            <a:ext cx="6783300" cy="19767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1500">
                <a:solidFill>
                  <a:srgbClr val="3F3F3F"/>
                </a:solidFill>
              </a:defRPr>
            </a:lvl1pPr>
            <a:lvl2pPr lvl="1" rtl="0">
              <a:spcBef>
                <a:spcPts val="0"/>
              </a:spcBef>
              <a:spcAft>
                <a:spcPts val="0"/>
              </a:spcAft>
              <a:buNone/>
              <a:defRPr sz="1500">
                <a:solidFill>
                  <a:srgbClr val="3F3F3F"/>
                </a:solidFill>
              </a:defRPr>
            </a:lvl2pPr>
            <a:lvl3pPr lvl="2" rtl="0">
              <a:spcBef>
                <a:spcPts val="0"/>
              </a:spcBef>
              <a:spcAft>
                <a:spcPts val="0"/>
              </a:spcAft>
              <a:buNone/>
              <a:defRPr sz="1500">
                <a:solidFill>
                  <a:srgbClr val="3F3F3F"/>
                </a:solidFill>
              </a:defRPr>
            </a:lvl3pPr>
            <a:lvl4pPr lvl="3" rtl="0">
              <a:spcBef>
                <a:spcPts val="0"/>
              </a:spcBef>
              <a:spcAft>
                <a:spcPts val="0"/>
              </a:spcAft>
              <a:buNone/>
              <a:defRPr sz="1500">
                <a:solidFill>
                  <a:srgbClr val="3F3F3F"/>
                </a:solidFill>
              </a:defRPr>
            </a:lvl4pPr>
            <a:lvl5pPr lvl="4" rtl="0">
              <a:spcBef>
                <a:spcPts val="0"/>
              </a:spcBef>
              <a:spcAft>
                <a:spcPts val="0"/>
              </a:spcAft>
              <a:buNone/>
              <a:defRPr sz="1500">
                <a:solidFill>
                  <a:srgbClr val="3F3F3F"/>
                </a:solidFill>
              </a:defRPr>
            </a:lvl5pPr>
            <a:lvl6pPr lvl="5" rtl="0">
              <a:spcBef>
                <a:spcPts val="0"/>
              </a:spcBef>
              <a:spcAft>
                <a:spcPts val="0"/>
              </a:spcAft>
              <a:buNone/>
              <a:defRPr sz="1500">
                <a:solidFill>
                  <a:srgbClr val="3F3F3F"/>
                </a:solidFill>
              </a:defRPr>
            </a:lvl6pPr>
            <a:lvl7pPr lvl="6" rtl="0">
              <a:spcBef>
                <a:spcPts val="0"/>
              </a:spcBef>
              <a:spcAft>
                <a:spcPts val="0"/>
              </a:spcAft>
              <a:buNone/>
              <a:defRPr sz="1500">
                <a:solidFill>
                  <a:srgbClr val="3F3F3F"/>
                </a:solidFill>
              </a:defRPr>
            </a:lvl7pPr>
            <a:lvl8pPr lvl="7" rtl="0">
              <a:spcBef>
                <a:spcPts val="0"/>
              </a:spcBef>
              <a:spcAft>
                <a:spcPts val="0"/>
              </a:spcAft>
              <a:buNone/>
              <a:defRPr sz="1500">
                <a:solidFill>
                  <a:srgbClr val="3F3F3F"/>
                </a:solidFill>
              </a:defRPr>
            </a:lvl8pPr>
            <a:lvl9pPr lvl="8" rtl="0">
              <a:spcBef>
                <a:spcPts val="0"/>
              </a:spcBef>
              <a:spcAft>
                <a:spcPts val="0"/>
              </a:spcAft>
              <a:buNone/>
              <a:defRPr sz="1500">
                <a:solidFill>
                  <a:srgbClr val="3F3F3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115" name="Shape 115"/>
        <p:cNvGrpSpPr/>
        <p:nvPr/>
      </p:nvGrpSpPr>
      <p:grpSpPr>
        <a:xfrm>
          <a:off x="0" y="0"/>
          <a:ext cx="0" cy="0"/>
          <a:chOff x="0" y="0"/>
          <a:chExt cx="0" cy="0"/>
        </a:xfrm>
      </p:grpSpPr>
      <p:pic>
        <p:nvPicPr>
          <p:cNvPr id="116" name="Google Shape;116;p27"/>
          <p:cNvPicPr preferRelativeResize="0"/>
          <p:nvPr/>
        </p:nvPicPr>
        <p:blipFill>
          <a:blip r:embed="rId2">
            <a:alphaModFix/>
          </a:blip>
          <a:stretch>
            <a:fillRect/>
          </a:stretch>
        </p:blipFill>
        <p:spPr>
          <a:xfrm>
            <a:off x="0" y="-5"/>
            <a:ext cx="9144000" cy="5143500"/>
          </a:xfrm>
          <a:prstGeom prst="rect">
            <a:avLst/>
          </a:prstGeom>
          <a:noFill/>
          <a:ln>
            <a:noFill/>
          </a:ln>
        </p:spPr>
      </p:pic>
      <p:sp>
        <p:nvSpPr>
          <p:cNvPr id="117" name="Google Shape;117;p27"/>
          <p:cNvSpPr txBox="1"/>
          <p:nvPr>
            <p:ph type="title"/>
          </p:nvPr>
        </p:nvSpPr>
        <p:spPr>
          <a:xfrm>
            <a:off x="808444" y="1365619"/>
            <a:ext cx="4607700" cy="1292100"/>
          </a:xfrm>
          <a:prstGeom prst="rect">
            <a:avLst/>
          </a:prstGeom>
        </p:spPr>
        <p:txBody>
          <a:bodyPr anchorCtr="0" anchor="t" bIns="34275" lIns="34275" spcFirstLastPara="1" rIns="34275" wrap="square" tIns="34275">
            <a:noAutofit/>
          </a:bodyPr>
          <a:lstStyle>
            <a:lvl1pPr lvl="0" rtl="0">
              <a:spcBef>
                <a:spcPts val="0"/>
              </a:spcBef>
              <a:spcAft>
                <a:spcPts val="0"/>
              </a:spcAft>
              <a:buNone/>
              <a:defRPr sz="38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18" name="Google Shape;118;p27"/>
          <p:cNvSpPr txBox="1"/>
          <p:nvPr>
            <p:ph idx="2" type="title"/>
          </p:nvPr>
        </p:nvSpPr>
        <p:spPr>
          <a:xfrm>
            <a:off x="808445" y="2657682"/>
            <a:ext cx="4495500" cy="4083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1500">
                <a:solidFill>
                  <a:srgbClr val="202124"/>
                </a:solidFill>
              </a:defRPr>
            </a:lvl1pPr>
            <a:lvl2pPr lvl="1" rtl="0">
              <a:spcBef>
                <a:spcPts val="0"/>
              </a:spcBef>
              <a:spcAft>
                <a:spcPts val="0"/>
              </a:spcAft>
              <a:buNone/>
              <a:defRPr sz="1500">
                <a:solidFill>
                  <a:srgbClr val="202124"/>
                </a:solidFill>
              </a:defRPr>
            </a:lvl2pPr>
            <a:lvl3pPr lvl="2" rtl="0">
              <a:spcBef>
                <a:spcPts val="0"/>
              </a:spcBef>
              <a:spcAft>
                <a:spcPts val="0"/>
              </a:spcAft>
              <a:buNone/>
              <a:defRPr sz="1500">
                <a:solidFill>
                  <a:srgbClr val="202124"/>
                </a:solidFill>
              </a:defRPr>
            </a:lvl3pPr>
            <a:lvl4pPr lvl="3" rtl="0">
              <a:spcBef>
                <a:spcPts val="0"/>
              </a:spcBef>
              <a:spcAft>
                <a:spcPts val="0"/>
              </a:spcAft>
              <a:buNone/>
              <a:defRPr sz="1500">
                <a:solidFill>
                  <a:srgbClr val="202124"/>
                </a:solidFill>
              </a:defRPr>
            </a:lvl4pPr>
            <a:lvl5pPr lvl="4" rtl="0">
              <a:spcBef>
                <a:spcPts val="0"/>
              </a:spcBef>
              <a:spcAft>
                <a:spcPts val="0"/>
              </a:spcAft>
              <a:buNone/>
              <a:defRPr sz="1500">
                <a:solidFill>
                  <a:srgbClr val="202124"/>
                </a:solidFill>
              </a:defRPr>
            </a:lvl5pPr>
            <a:lvl6pPr lvl="5" rtl="0">
              <a:spcBef>
                <a:spcPts val="0"/>
              </a:spcBef>
              <a:spcAft>
                <a:spcPts val="0"/>
              </a:spcAft>
              <a:buNone/>
              <a:defRPr sz="1500">
                <a:solidFill>
                  <a:srgbClr val="202124"/>
                </a:solidFill>
              </a:defRPr>
            </a:lvl6pPr>
            <a:lvl7pPr lvl="6" rtl="0">
              <a:spcBef>
                <a:spcPts val="0"/>
              </a:spcBef>
              <a:spcAft>
                <a:spcPts val="0"/>
              </a:spcAft>
              <a:buNone/>
              <a:defRPr sz="1500">
                <a:solidFill>
                  <a:srgbClr val="202124"/>
                </a:solidFill>
              </a:defRPr>
            </a:lvl7pPr>
            <a:lvl8pPr lvl="7" rtl="0">
              <a:spcBef>
                <a:spcPts val="0"/>
              </a:spcBef>
              <a:spcAft>
                <a:spcPts val="0"/>
              </a:spcAft>
              <a:buNone/>
              <a:defRPr sz="1500">
                <a:solidFill>
                  <a:srgbClr val="202124"/>
                </a:solidFill>
              </a:defRPr>
            </a:lvl8pPr>
            <a:lvl9pPr lvl="8" rtl="0">
              <a:spcBef>
                <a:spcPts val="0"/>
              </a:spcBef>
              <a:spcAft>
                <a:spcPts val="0"/>
              </a:spcAft>
              <a:buNone/>
              <a:defRPr sz="1500">
                <a:solidFill>
                  <a:srgbClr val="202124"/>
                </a:solidFill>
              </a:defRPr>
            </a:lvl9pPr>
          </a:lstStyle>
          <a:p/>
        </p:txBody>
      </p:sp>
      <p:sp>
        <p:nvSpPr>
          <p:cNvPr id="119" name="Google Shape;119;p27"/>
          <p:cNvSpPr txBox="1"/>
          <p:nvPr>
            <p:ph idx="3" type="title"/>
          </p:nvPr>
        </p:nvSpPr>
        <p:spPr>
          <a:xfrm>
            <a:off x="1436654" y="3318862"/>
            <a:ext cx="1569000" cy="4794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800">
                <a:solidFill>
                  <a:srgbClr val="202124"/>
                </a:solidFill>
              </a:defRPr>
            </a:lvl1pPr>
            <a:lvl2pPr lvl="1" rtl="0">
              <a:spcBef>
                <a:spcPts val="0"/>
              </a:spcBef>
              <a:spcAft>
                <a:spcPts val="0"/>
              </a:spcAft>
              <a:buNone/>
              <a:defRPr sz="800">
                <a:solidFill>
                  <a:srgbClr val="202124"/>
                </a:solidFill>
              </a:defRPr>
            </a:lvl2pPr>
            <a:lvl3pPr lvl="2" rtl="0">
              <a:spcBef>
                <a:spcPts val="0"/>
              </a:spcBef>
              <a:spcAft>
                <a:spcPts val="0"/>
              </a:spcAft>
              <a:buNone/>
              <a:defRPr sz="800">
                <a:solidFill>
                  <a:srgbClr val="202124"/>
                </a:solidFill>
              </a:defRPr>
            </a:lvl3pPr>
            <a:lvl4pPr lvl="3" rtl="0">
              <a:spcBef>
                <a:spcPts val="0"/>
              </a:spcBef>
              <a:spcAft>
                <a:spcPts val="0"/>
              </a:spcAft>
              <a:buNone/>
              <a:defRPr sz="800">
                <a:solidFill>
                  <a:srgbClr val="202124"/>
                </a:solidFill>
              </a:defRPr>
            </a:lvl4pPr>
            <a:lvl5pPr lvl="4" rtl="0">
              <a:spcBef>
                <a:spcPts val="0"/>
              </a:spcBef>
              <a:spcAft>
                <a:spcPts val="0"/>
              </a:spcAft>
              <a:buNone/>
              <a:defRPr sz="800">
                <a:solidFill>
                  <a:srgbClr val="202124"/>
                </a:solidFill>
              </a:defRPr>
            </a:lvl5pPr>
            <a:lvl6pPr lvl="5" rtl="0">
              <a:spcBef>
                <a:spcPts val="0"/>
              </a:spcBef>
              <a:spcAft>
                <a:spcPts val="0"/>
              </a:spcAft>
              <a:buNone/>
              <a:defRPr sz="800">
                <a:solidFill>
                  <a:srgbClr val="202124"/>
                </a:solidFill>
              </a:defRPr>
            </a:lvl6pPr>
            <a:lvl7pPr lvl="6" rtl="0">
              <a:spcBef>
                <a:spcPts val="0"/>
              </a:spcBef>
              <a:spcAft>
                <a:spcPts val="0"/>
              </a:spcAft>
              <a:buNone/>
              <a:defRPr sz="800">
                <a:solidFill>
                  <a:srgbClr val="202124"/>
                </a:solidFill>
              </a:defRPr>
            </a:lvl7pPr>
            <a:lvl8pPr lvl="7" rtl="0">
              <a:spcBef>
                <a:spcPts val="0"/>
              </a:spcBef>
              <a:spcAft>
                <a:spcPts val="0"/>
              </a:spcAft>
              <a:buNone/>
              <a:defRPr sz="800">
                <a:solidFill>
                  <a:srgbClr val="202124"/>
                </a:solidFill>
              </a:defRPr>
            </a:lvl8pPr>
            <a:lvl9pPr lvl="8" rtl="0">
              <a:spcBef>
                <a:spcPts val="0"/>
              </a:spcBef>
              <a:spcAft>
                <a:spcPts val="0"/>
              </a:spcAft>
              <a:buNone/>
              <a:defRPr sz="800">
                <a:solidFill>
                  <a:srgbClr val="202124"/>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120" name="Shape 120"/>
        <p:cNvGrpSpPr/>
        <p:nvPr/>
      </p:nvGrpSpPr>
      <p:grpSpPr>
        <a:xfrm>
          <a:off x="0" y="0"/>
          <a:ext cx="0" cy="0"/>
          <a:chOff x="0" y="0"/>
          <a:chExt cx="0" cy="0"/>
        </a:xfrm>
      </p:grpSpPr>
      <p:pic>
        <p:nvPicPr>
          <p:cNvPr id="121" name="Google Shape;121;p28"/>
          <p:cNvPicPr preferRelativeResize="0"/>
          <p:nvPr/>
        </p:nvPicPr>
        <p:blipFill>
          <a:blip r:embed="rId2">
            <a:alphaModFix/>
          </a:blip>
          <a:stretch>
            <a:fillRect/>
          </a:stretch>
        </p:blipFill>
        <p:spPr>
          <a:xfrm>
            <a:off x="0" y="-5"/>
            <a:ext cx="9144000" cy="5143500"/>
          </a:xfrm>
          <a:prstGeom prst="rect">
            <a:avLst/>
          </a:prstGeom>
          <a:noFill/>
          <a:ln>
            <a:noFill/>
          </a:ln>
        </p:spPr>
      </p:pic>
      <p:sp>
        <p:nvSpPr>
          <p:cNvPr id="122" name="Google Shape;122;p28"/>
          <p:cNvSpPr txBox="1"/>
          <p:nvPr>
            <p:ph type="title"/>
          </p:nvPr>
        </p:nvSpPr>
        <p:spPr>
          <a:xfrm>
            <a:off x="1456344" y="1365619"/>
            <a:ext cx="4607700" cy="1292100"/>
          </a:xfrm>
          <a:prstGeom prst="rect">
            <a:avLst/>
          </a:prstGeom>
        </p:spPr>
        <p:txBody>
          <a:bodyPr anchorCtr="0" anchor="t" bIns="34275" lIns="34275" spcFirstLastPara="1" rIns="34275" wrap="square" tIns="34275">
            <a:noAutofit/>
          </a:bodyPr>
          <a:lstStyle>
            <a:lvl1pPr lvl="0" rtl="0">
              <a:spcBef>
                <a:spcPts val="0"/>
              </a:spcBef>
              <a:spcAft>
                <a:spcPts val="0"/>
              </a:spcAft>
              <a:buNone/>
              <a:defRPr sz="38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23" name="Google Shape;123;p28"/>
          <p:cNvSpPr txBox="1"/>
          <p:nvPr>
            <p:ph idx="2" type="title"/>
          </p:nvPr>
        </p:nvSpPr>
        <p:spPr>
          <a:xfrm>
            <a:off x="2084555" y="3318862"/>
            <a:ext cx="1569000" cy="4794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800">
                <a:solidFill>
                  <a:srgbClr val="202124"/>
                </a:solidFill>
              </a:defRPr>
            </a:lvl1pPr>
            <a:lvl2pPr lvl="1" rtl="0">
              <a:spcBef>
                <a:spcPts val="0"/>
              </a:spcBef>
              <a:spcAft>
                <a:spcPts val="0"/>
              </a:spcAft>
              <a:buNone/>
              <a:defRPr sz="800">
                <a:solidFill>
                  <a:srgbClr val="202124"/>
                </a:solidFill>
              </a:defRPr>
            </a:lvl2pPr>
            <a:lvl3pPr lvl="2" rtl="0">
              <a:spcBef>
                <a:spcPts val="0"/>
              </a:spcBef>
              <a:spcAft>
                <a:spcPts val="0"/>
              </a:spcAft>
              <a:buNone/>
              <a:defRPr sz="800">
                <a:solidFill>
                  <a:srgbClr val="202124"/>
                </a:solidFill>
              </a:defRPr>
            </a:lvl3pPr>
            <a:lvl4pPr lvl="3" rtl="0">
              <a:spcBef>
                <a:spcPts val="0"/>
              </a:spcBef>
              <a:spcAft>
                <a:spcPts val="0"/>
              </a:spcAft>
              <a:buNone/>
              <a:defRPr sz="800">
                <a:solidFill>
                  <a:srgbClr val="202124"/>
                </a:solidFill>
              </a:defRPr>
            </a:lvl4pPr>
            <a:lvl5pPr lvl="4" rtl="0">
              <a:spcBef>
                <a:spcPts val="0"/>
              </a:spcBef>
              <a:spcAft>
                <a:spcPts val="0"/>
              </a:spcAft>
              <a:buNone/>
              <a:defRPr sz="800">
                <a:solidFill>
                  <a:srgbClr val="202124"/>
                </a:solidFill>
              </a:defRPr>
            </a:lvl5pPr>
            <a:lvl6pPr lvl="5" rtl="0">
              <a:spcBef>
                <a:spcPts val="0"/>
              </a:spcBef>
              <a:spcAft>
                <a:spcPts val="0"/>
              </a:spcAft>
              <a:buNone/>
              <a:defRPr sz="800">
                <a:solidFill>
                  <a:srgbClr val="202124"/>
                </a:solidFill>
              </a:defRPr>
            </a:lvl6pPr>
            <a:lvl7pPr lvl="6" rtl="0">
              <a:spcBef>
                <a:spcPts val="0"/>
              </a:spcBef>
              <a:spcAft>
                <a:spcPts val="0"/>
              </a:spcAft>
              <a:buNone/>
              <a:defRPr sz="800">
                <a:solidFill>
                  <a:srgbClr val="202124"/>
                </a:solidFill>
              </a:defRPr>
            </a:lvl7pPr>
            <a:lvl8pPr lvl="7" rtl="0">
              <a:spcBef>
                <a:spcPts val="0"/>
              </a:spcBef>
              <a:spcAft>
                <a:spcPts val="0"/>
              </a:spcAft>
              <a:buNone/>
              <a:defRPr sz="800">
                <a:solidFill>
                  <a:srgbClr val="202124"/>
                </a:solidFill>
              </a:defRPr>
            </a:lvl8pPr>
            <a:lvl9pPr lvl="8" rtl="0">
              <a:spcBef>
                <a:spcPts val="0"/>
              </a:spcBef>
              <a:spcAft>
                <a:spcPts val="0"/>
              </a:spcAft>
              <a:buNone/>
              <a:defRPr sz="800">
                <a:solidFill>
                  <a:srgbClr val="202124"/>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Avoid) Title, Subtitle, Bullets_1_2_1">
    <p:spTree>
      <p:nvGrpSpPr>
        <p:cNvPr id="124" name="Shape 124"/>
        <p:cNvGrpSpPr/>
        <p:nvPr/>
      </p:nvGrpSpPr>
      <p:grpSpPr>
        <a:xfrm>
          <a:off x="0" y="0"/>
          <a:ext cx="0" cy="0"/>
          <a:chOff x="0" y="0"/>
          <a:chExt cx="0" cy="0"/>
        </a:xfrm>
      </p:grpSpPr>
      <p:pic>
        <p:nvPicPr>
          <p:cNvPr id="125" name="Google Shape;125;p29"/>
          <p:cNvPicPr preferRelativeResize="0"/>
          <p:nvPr/>
        </p:nvPicPr>
        <p:blipFill>
          <a:blip r:embed="rId2">
            <a:alphaModFix/>
          </a:blip>
          <a:stretch>
            <a:fillRect/>
          </a:stretch>
        </p:blipFill>
        <p:spPr>
          <a:xfrm>
            <a:off x="0" y="-5"/>
            <a:ext cx="9144000" cy="5143500"/>
          </a:xfrm>
          <a:prstGeom prst="rect">
            <a:avLst/>
          </a:prstGeom>
          <a:noFill/>
          <a:ln>
            <a:noFill/>
          </a:ln>
        </p:spPr>
      </p:pic>
      <p:sp>
        <p:nvSpPr>
          <p:cNvPr id="126" name="Google Shape;126;p29"/>
          <p:cNvSpPr txBox="1"/>
          <p:nvPr>
            <p:ph type="title"/>
          </p:nvPr>
        </p:nvSpPr>
        <p:spPr>
          <a:xfrm>
            <a:off x="761213" y="1233272"/>
            <a:ext cx="4607700" cy="1292100"/>
          </a:xfrm>
          <a:prstGeom prst="rect">
            <a:avLst/>
          </a:prstGeom>
        </p:spPr>
        <p:txBody>
          <a:bodyPr anchorCtr="0" anchor="t" bIns="34275" lIns="34275" spcFirstLastPara="1" rIns="34275" wrap="square" tIns="34275">
            <a:noAutofit/>
          </a:bodyPr>
          <a:lstStyle>
            <a:lvl1pPr lvl="0" rtl="0">
              <a:spcBef>
                <a:spcPts val="0"/>
              </a:spcBef>
              <a:spcAft>
                <a:spcPts val="0"/>
              </a:spcAft>
              <a:buNone/>
              <a:defRPr sz="38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27" name="Google Shape;127;p29"/>
          <p:cNvSpPr txBox="1"/>
          <p:nvPr>
            <p:ph idx="2" type="title"/>
          </p:nvPr>
        </p:nvSpPr>
        <p:spPr>
          <a:xfrm>
            <a:off x="761214" y="2525335"/>
            <a:ext cx="4495500" cy="4083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1500">
                <a:solidFill>
                  <a:srgbClr val="202124"/>
                </a:solidFill>
              </a:defRPr>
            </a:lvl1pPr>
            <a:lvl2pPr lvl="1" rtl="0">
              <a:spcBef>
                <a:spcPts val="0"/>
              </a:spcBef>
              <a:spcAft>
                <a:spcPts val="0"/>
              </a:spcAft>
              <a:buNone/>
              <a:defRPr sz="1500">
                <a:solidFill>
                  <a:srgbClr val="202124"/>
                </a:solidFill>
              </a:defRPr>
            </a:lvl2pPr>
            <a:lvl3pPr lvl="2" rtl="0">
              <a:spcBef>
                <a:spcPts val="0"/>
              </a:spcBef>
              <a:spcAft>
                <a:spcPts val="0"/>
              </a:spcAft>
              <a:buNone/>
              <a:defRPr sz="1500">
                <a:solidFill>
                  <a:srgbClr val="202124"/>
                </a:solidFill>
              </a:defRPr>
            </a:lvl3pPr>
            <a:lvl4pPr lvl="3" rtl="0">
              <a:spcBef>
                <a:spcPts val="0"/>
              </a:spcBef>
              <a:spcAft>
                <a:spcPts val="0"/>
              </a:spcAft>
              <a:buNone/>
              <a:defRPr sz="1500">
                <a:solidFill>
                  <a:srgbClr val="202124"/>
                </a:solidFill>
              </a:defRPr>
            </a:lvl4pPr>
            <a:lvl5pPr lvl="4" rtl="0">
              <a:spcBef>
                <a:spcPts val="0"/>
              </a:spcBef>
              <a:spcAft>
                <a:spcPts val="0"/>
              </a:spcAft>
              <a:buNone/>
              <a:defRPr sz="1500">
                <a:solidFill>
                  <a:srgbClr val="202124"/>
                </a:solidFill>
              </a:defRPr>
            </a:lvl5pPr>
            <a:lvl6pPr lvl="5" rtl="0">
              <a:spcBef>
                <a:spcPts val="0"/>
              </a:spcBef>
              <a:spcAft>
                <a:spcPts val="0"/>
              </a:spcAft>
              <a:buNone/>
              <a:defRPr sz="1500">
                <a:solidFill>
                  <a:srgbClr val="202124"/>
                </a:solidFill>
              </a:defRPr>
            </a:lvl6pPr>
            <a:lvl7pPr lvl="6" rtl="0">
              <a:spcBef>
                <a:spcPts val="0"/>
              </a:spcBef>
              <a:spcAft>
                <a:spcPts val="0"/>
              </a:spcAft>
              <a:buNone/>
              <a:defRPr sz="1500">
                <a:solidFill>
                  <a:srgbClr val="202124"/>
                </a:solidFill>
              </a:defRPr>
            </a:lvl7pPr>
            <a:lvl8pPr lvl="7" rtl="0">
              <a:spcBef>
                <a:spcPts val="0"/>
              </a:spcBef>
              <a:spcAft>
                <a:spcPts val="0"/>
              </a:spcAft>
              <a:buNone/>
              <a:defRPr sz="1500">
                <a:solidFill>
                  <a:srgbClr val="202124"/>
                </a:solidFill>
              </a:defRPr>
            </a:lvl8pPr>
            <a:lvl9pPr lvl="8" rtl="0">
              <a:spcBef>
                <a:spcPts val="0"/>
              </a:spcBef>
              <a:spcAft>
                <a:spcPts val="0"/>
              </a:spcAft>
              <a:buNone/>
              <a:defRPr sz="1500">
                <a:solidFill>
                  <a:srgbClr val="202124"/>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2-Col Bullets">
  <p:cSld name="(Avoid) Title, Subtitle, Bullets_1_1">
    <p:spTree>
      <p:nvGrpSpPr>
        <p:cNvPr id="128" name="Shape 128"/>
        <p:cNvGrpSpPr/>
        <p:nvPr/>
      </p:nvGrpSpPr>
      <p:grpSpPr>
        <a:xfrm>
          <a:off x="0" y="0"/>
          <a:ext cx="0" cy="0"/>
          <a:chOff x="0" y="0"/>
          <a:chExt cx="0" cy="0"/>
        </a:xfrm>
      </p:grpSpPr>
      <p:pic>
        <p:nvPicPr>
          <p:cNvPr id="129" name="Google Shape;129;p30"/>
          <p:cNvPicPr preferRelativeResize="0"/>
          <p:nvPr/>
        </p:nvPicPr>
        <p:blipFill>
          <a:blip r:embed="rId2">
            <a:alphaModFix/>
          </a:blip>
          <a:stretch>
            <a:fillRect/>
          </a:stretch>
        </p:blipFill>
        <p:spPr>
          <a:xfrm>
            <a:off x="0" y="-5"/>
            <a:ext cx="9144000" cy="5143500"/>
          </a:xfrm>
          <a:prstGeom prst="rect">
            <a:avLst/>
          </a:prstGeom>
          <a:noFill/>
          <a:ln>
            <a:noFill/>
          </a:ln>
        </p:spPr>
      </p:pic>
      <p:sp>
        <p:nvSpPr>
          <p:cNvPr id="130" name="Google Shape;130;p30"/>
          <p:cNvSpPr txBox="1"/>
          <p:nvPr>
            <p:ph type="title"/>
          </p:nvPr>
        </p:nvSpPr>
        <p:spPr>
          <a:xfrm>
            <a:off x="512590" y="423038"/>
            <a:ext cx="8198700" cy="682200"/>
          </a:xfrm>
          <a:prstGeom prst="rect">
            <a:avLst/>
          </a:prstGeom>
        </p:spPr>
        <p:txBody>
          <a:bodyPr anchorCtr="0" anchor="t" bIns="34275" lIns="34275" spcFirstLastPara="1" rIns="34275" wrap="square" tIns="34275">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31" name="Google Shape;131;p30"/>
          <p:cNvSpPr txBox="1"/>
          <p:nvPr>
            <p:ph idx="2" type="title"/>
          </p:nvPr>
        </p:nvSpPr>
        <p:spPr>
          <a:xfrm>
            <a:off x="551091" y="1164076"/>
            <a:ext cx="8198700" cy="497400"/>
          </a:xfrm>
          <a:prstGeom prst="rect">
            <a:avLst/>
          </a:prstGeom>
        </p:spPr>
        <p:txBody>
          <a:bodyPr anchorCtr="0" anchor="t" bIns="34275" lIns="34275" spcFirstLastPara="1" rIns="34275" wrap="square" tIns="34275">
            <a:noAutofit/>
          </a:bodyPr>
          <a:lstStyle>
            <a:lvl1pPr lvl="0" rtl="0">
              <a:spcBef>
                <a:spcPts val="0"/>
              </a:spcBef>
              <a:spcAft>
                <a:spcPts val="0"/>
              </a:spcAft>
              <a:buNone/>
              <a:defRPr sz="2400">
                <a:solidFill>
                  <a:srgbClr val="4285F4"/>
                </a:solidFill>
              </a:defRPr>
            </a:lvl1pPr>
            <a:lvl2pPr lvl="1" rtl="0">
              <a:spcBef>
                <a:spcPts val="0"/>
              </a:spcBef>
              <a:spcAft>
                <a:spcPts val="0"/>
              </a:spcAft>
              <a:buNone/>
              <a:defRPr sz="2400">
                <a:solidFill>
                  <a:srgbClr val="4285F4"/>
                </a:solidFill>
              </a:defRPr>
            </a:lvl2pPr>
            <a:lvl3pPr lvl="2" rtl="0">
              <a:spcBef>
                <a:spcPts val="0"/>
              </a:spcBef>
              <a:spcAft>
                <a:spcPts val="0"/>
              </a:spcAft>
              <a:buNone/>
              <a:defRPr sz="2400">
                <a:solidFill>
                  <a:srgbClr val="4285F4"/>
                </a:solidFill>
              </a:defRPr>
            </a:lvl3pPr>
            <a:lvl4pPr lvl="3" rtl="0">
              <a:spcBef>
                <a:spcPts val="0"/>
              </a:spcBef>
              <a:spcAft>
                <a:spcPts val="0"/>
              </a:spcAft>
              <a:buNone/>
              <a:defRPr sz="2400">
                <a:solidFill>
                  <a:srgbClr val="4285F4"/>
                </a:solidFill>
              </a:defRPr>
            </a:lvl4pPr>
            <a:lvl5pPr lvl="4" rtl="0">
              <a:spcBef>
                <a:spcPts val="0"/>
              </a:spcBef>
              <a:spcAft>
                <a:spcPts val="0"/>
              </a:spcAft>
              <a:buNone/>
              <a:defRPr sz="2400">
                <a:solidFill>
                  <a:srgbClr val="4285F4"/>
                </a:solidFill>
              </a:defRPr>
            </a:lvl5pPr>
            <a:lvl6pPr lvl="5" rtl="0">
              <a:spcBef>
                <a:spcPts val="0"/>
              </a:spcBef>
              <a:spcAft>
                <a:spcPts val="0"/>
              </a:spcAft>
              <a:buNone/>
              <a:defRPr sz="2400">
                <a:solidFill>
                  <a:srgbClr val="4285F4"/>
                </a:solidFill>
              </a:defRPr>
            </a:lvl6pPr>
            <a:lvl7pPr lvl="6" rtl="0">
              <a:spcBef>
                <a:spcPts val="0"/>
              </a:spcBef>
              <a:spcAft>
                <a:spcPts val="0"/>
              </a:spcAft>
              <a:buNone/>
              <a:defRPr sz="2400">
                <a:solidFill>
                  <a:srgbClr val="4285F4"/>
                </a:solidFill>
              </a:defRPr>
            </a:lvl7pPr>
            <a:lvl8pPr lvl="7" rtl="0">
              <a:spcBef>
                <a:spcPts val="0"/>
              </a:spcBef>
              <a:spcAft>
                <a:spcPts val="0"/>
              </a:spcAft>
              <a:buNone/>
              <a:defRPr sz="2400">
                <a:solidFill>
                  <a:srgbClr val="4285F4"/>
                </a:solidFill>
              </a:defRPr>
            </a:lvl8pPr>
            <a:lvl9pPr lvl="8" rtl="0">
              <a:spcBef>
                <a:spcPts val="0"/>
              </a:spcBef>
              <a:spcAft>
                <a:spcPts val="0"/>
              </a:spcAft>
              <a:buNone/>
              <a:defRPr sz="2400">
                <a:solidFill>
                  <a:srgbClr val="4285F4"/>
                </a:solidFill>
              </a:defRPr>
            </a:lvl9pPr>
          </a:lstStyle>
          <a:p/>
        </p:txBody>
      </p:sp>
      <p:sp>
        <p:nvSpPr>
          <p:cNvPr id="132" name="Google Shape;132;p30"/>
          <p:cNvSpPr txBox="1"/>
          <p:nvPr>
            <p:ph idx="1" type="body"/>
          </p:nvPr>
        </p:nvSpPr>
        <p:spPr>
          <a:xfrm>
            <a:off x="599306" y="1812291"/>
            <a:ext cx="3164100" cy="2161500"/>
          </a:xfrm>
          <a:prstGeom prst="rect">
            <a:avLst/>
          </a:prstGeom>
        </p:spPr>
        <p:txBody>
          <a:bodyPr anchorCtr="0" anchor="t" bIns="34275" lIns="34275" spcFirstLastPara="1" rIns="34275" wrap="square" tIns="34275">
            <a:noAutofit/>
          </a:bodyPr>
          <a:lstStyle>
            <a:lvl1pPr indent="-323850" lvl="0" marL="457200" rtl="0">
              <a:spcBef>
                <a:spcPts val="0"/>
              </a:spcBef>
              <a:spcAft>
                <a:spcPts val="0"/>
              </a:spcAft>
              <a:buClr>
                <a:srgbClr val="3F3F3F"/>
              </a:buClr>
              <a:buSzPts val="1500"/>
              <a:buChar char="●"/>
              <a:defRPr>
                <a:solidFill>
                  <a:srgbClr val="3F3F3F"/>
                </a:solidFill>
              </a:defRPr>
            </a:lvl1pPr>
            <a:lvl2pPr indent="-323850" lvl="1" marL="914400" rtl="0">
              <a:spcBef>
                <a:spcPts val="0"/>
              </a:spcBef>
              <a:spcAft>
                <a:spcPts val="0"/>
              </a:spcAft>
              <a:buClr>
                <a:srgbClr val="3F3F3F"/>
              </a:buClr>
              <a:buSzPts val="1500"/>
              <a:buChar char="○"/>
              <a:defRPr>
                <a:solidFill>
                  <a:srgbClr val="3F3F3F"/>
                </a:solidFill>
              </a:defRPr>
            </a:lvl2pPr>
            <a:lvl3pPr indent="-323850" lvl="2" marL="1371600" rtl="0">
              <a:spcBef>
                <a:spcPts val="0"/>
              </a:spcBef>
              <a:spcAft>
                <a:spcPts val="0"/>
              </a:spcAft>
              <a:buClr>
                <a:srgbClr val="3F3F3F"/>
              </a:buClr>
              <a:buSzPts val="1500"/>
              <a:buChar char="■"/>
              <a:defRPr>
                <a:solidFill>
                  <a:srgbClr val="3F3F3F"/>
                </a:solidFill>
              </a:defRPr>
            </a:lvl3pPr>
            <a:lvl4pPr indent="-323850" lvl="3" marL="1828800" rtl="0">
              <a:spcBef>
                <a:spcPts val="0"/>
              </a:spcBef>
              <a:spcAft>
                <a:spcPts val="0"/>
              </a:spcAft>
              <a:buClr>
                <a:srgbClr val="3F3F3F"/>
              </a:buClr>
              <a:buSzPts val="1500"/>
              <a:buChar char="●"/>
              <a:defRPr>
                <a:solidFill>
                  <a:srgbClr val="3F3F3F"/>
                </a:solidFill>
              </a:defRPr>
            </a:lvl4pPr>
            <a:lvl5pPr indent="-323850" lvl="4" marL="2286000" rtl="0">
              <a:spcBef>
                <a:spcPts val="0"/>
              </a:spcBef>
              <a:spcAft>
                <a:spcPts val="0"/>
              </a:spcAft>
              <a:buClr>
                <a:srgbClr val="3F3F3F"/>
              </a:buClr>
              <a:buSzPts val="1500"/>
              <a:buChar char="○"/>
              <a:defRPr>
                <a:solidFill>
                  <a:srgbClr val="3F3F3F"/>
                </a:solidFill>
              </a:defRPr>
            </a:lvl5pPr>
            <a:lvl6pPr indent="-323850" lvl="5" marL="2743200" rtl="0">
              <a:spcBef>
                <a:spcPts val="0"/>
              </a:spcBef>
              <a:spcAft>
                <a:spcPts val="0"/>
              </a:spcAft>
              <a:buClr>
                <a:srgbClr val="3F3F3F"/>
              </a:buClr>
              <a:buSzPts val="1500"/>
              <a:buChar char="■"/>
              <a:defRPr>
                <a:solidFill>
                  <a:srgbClr val="3F3F3F"/>
                </a:solidFill>
              </a:defRPr>
            </a:lvl6pPr>
            <a:lvl7pPr indent="-323850" lvl="6" marL="3200400" rtl="0">
              <a:spcBef>
                <a:spcPts val="0"/>
              </a:spcBef>
              <a:spcAft>
                <a:spcPts val="0"/>
              </a:spcAft>
              <a:buClr>
                <a:srgbClr val="3F3F3F"/>
              </a:buClr>
              <a:buSzPts val="1500"/>
              <a:buChar char="●"/>
              <a:defRPr>
                <a:solidFill>
                  <a:srgbClr val="3F3F3F"/>
                </a:solidFill>
              </a:defRPr>
            </a:lvl7pPr>
            <a:lvl8pPr indent="-323850" lvl="7" marL="3657600" rtl="0">
              <a:spcBef>
                <a:spcPts val="0"/>
              </a:spcBef>
              <a:spcAft>
                <a:spcPts val="0"/>
              </a:spcAft>
              <a:buClr>
                <a:srgbClr val="3F3F3F"/>
              </a:buClr>
              <a:buSzPts val="1500"/>
              <a:buChar char="○"/>
              <a:defRPr>
                <a:solidFill>
                  <a:srgbClr val="3F3F3F"/>
                </a:solidFill>
              </a:defRPr>
            </a:lvl8pPr>
            <a:lvl9pPr indent="-323850" lvl="8" marL="4114800" rtl="0">
              <a:spcBef>
                <a:spcPts val="0"/>
              </a:spcBef>
              <a:spcAft>
                <a:spcPts val="0"/>
              </a:spcAft>
              <a:buClr>
                <a:srgbClr val="3F3F3F"/>
              </a:buClr>
              <a:buSzPts val="1500"/>
              <a:buChar char="■"/>
              <a:defRPr>
                <a:solidFill>
                  <a:srgbClr val="3F3F3F"/>
                </a:solidFill>
              </a:defRPr>
            </a:lvl9pPr>
          </a:lstStyle>
          <a:p/>
        </p:txBody>
      </p:sp>
      <p:sp>
        <p:nvSpPr>
          <p:cNvPr id="133" name="Google Shape;133;p30"/>
          <p:cNvSpPr txBox="1"/>
          <p:nvPr>
            <p:ph idx="3" type="body"/>
          </p:nvPr>
        </p:nvSpPr>
        <p:spPr>
          <a:xfrm>
            <a:off x="4093275" y="1812291"/>
            <a:ext cx="3164100" cy="2161500"/>
          </a:xfrm>
          <a:prstGeom prst="rect">
            <a:avLst/>
          </a:prstGeom>
        </p:spPr>
        <p:txBody>
          <a:bodyPr anchorCtr="0" anchor="t" bIns="34275" lIns="34275" spcFirstLastPara="1" rIns="34275" wrap="square" tIns="34275">
            <a:noAutofit/>
          </a:bodyPr>
          <a:lstStyle>
            <a:lvl1pPr indent="-323850" lvl="0" marL="457200" rtl="0">
              <a:spcBef>
                <a:spcPts val="0"/>
              </a:spcBef>
              <a:spcAft>
                <a:spcPts val="0"/>
              </a:spcAft>
              <a:buClr>
                <a:srgbClr val="3F3F3F"/>
              </a:buClr>
              <a:buSzPts val="1500"/>
              <a:buChar char="●"/>
              <a:defRPr>
                <a:solidFill>
                  <a:srgbClr val="3F3F3F"/>
                </a:solidFill>
              </a:defRPr>
            </a:lvl1pPr>
            <a:lvl2pPr indent="-323850" lvl="1" marL="914400" rtl="0">
              <a:spcBef>
                <a:spcPts val="0"/>
              </a:spcBef>
              <a:spcAft>
                <a:spcPts val="0"/>
              </a:spcAft>
              <a:buClr>
                <a:srgbClr val="3F3F3F"/>
              </a:buClr>
              <a:buSzPts val="1500"/>
              <a:buChar char="○"/>
              <a:defRPr>
                <a:solidFill>
                  <a:srgbClr val="3F3F3F"/>
                </a:solidFill>
              </a:defRPr>
            </a:lvl2pPr>
            <a:lvl3pPr indent="-323850" lvl="2" marL="1371600" rtl="0">
              <a:spcBef>
                <a:spcPts val="0"/>
              </a:spcBef>
              <a:spcAft>
                <a:spcPts val="0"/>
              </a:spcAft>
              <a:buClr>
                <a:srgbClr val="3F3F3F"/>
              </a:buClr>
              <a:buSzPts val="1500"/>
              <a:buChar char="■"/>
              <a:defRPr>
                <a:solidFill>
                  <a:srgbClr val="3F3F3F"/>
                </a:solidFill>
              </a:defRPr>
            </a:lvl3pPr>
            <a:lvl4pPr indent="-323850" lvl="3" marL="1828800" rtl="0">
              <a:spcBef>
                <a:spcPts val="0"/>
              </a:spcBef>
              <a:spcAft>
                <a:spcPts val="0"/>
              </a:spcAft>
              <a:buClr>
                <a:srgbClr val="3F3F3F"/>
              </a:buClr>
              <a:buSzPts val="1500"/>
              <a:buChar char="●"/>
              <a:defRPr>
                <a:solidFill>
                  <a:srgbClr val="3F3F3F"/>
                </a:solidFill>
              </a:defRPr>
            </a:lvl4pPr>
            <a:lvl5pPr indent="-323850" lvl="4" marL="2286000" rtl="0">
              <a:spcBef>
                <a:spcPts val="0"/>
              </a:spcBef>
              <a:spcAft>
                <a:spcPts val="0"/>
              </a:spcAft>
              <a:buClr>
                <a:srgbClr val="3F3F3F"/>
              </a:buClr>
              <a:buSzPts val="1500"/>
              <a:buChar char="○"/>
              <a:defRPr>
                <a:solidFill>
                  <a:srgbClr val="3F3F3F"/>
                </a:solidFill>
              </a:defRPr>
            </a:lvl5pPr>
            <a:lvl6pPr indent="-323850" lvl="5" marL="2743200" rtl="0">
              <a:spcBef>
                <a:spcPts val="0"/>
              </a:spcBef>
              <a:spcAft>
                <a:spcPts val="0"/>
              </a:spcAft>
              <a:buClr>
                <a:srgbClr val="3F3F3F"/>
              </a:buClr>
              <a:buSzPts val="1500"/>
              <a:buChar char="■"/>
              <a:defRPr>
                <a:solidFill>
                  <a:srgbClr val="3F3F3F"/>
                </a:solidFill>
              </a:defRPr>
            </a:lvl6pPr>
            <a:lvl7pPr indent="-323850" lvl="6" marL="3200400" rtl="0">
              <a:spcBef>
                <a:spcPts val="0"/>
              </a:spcBef>
              <a:spcAft>
                <a:spcPts val="0"/>
              </a:spcAft>
              <a:buClr>
                <a:srgbClr val="3F3F3F"/>
              </a:buClr>
              <a:buSzPts val="1500"/>
              <a:buChar char="●"/>
              <a:defRPr>
                <a:solidFill>
                  <a:srgbClr val="3F3F3F"/>
                </a:solidFill>
              </a:defRPr>
            </a:lvl7pPr>
            <a:lvl8pPr indent="-323850" lvl="7" marL="3657600" rtl="0">
              <a:spcBef>
                <a:spcPts val="0"/>
              </a:spcBef>
              <a:spcAft>
                <a:spcPts val="0"/>
              </a:spcAft>
              <a:buClr>
                <a:srgbClr val="3F3F3F"/>
              </a:buClr>
              <a:buSzPts val="1500"/>
              <a:buChar char="○"/>
              <a:defRPr>
                <a:solidFill>
                  <a:srgbClr val="3F3F3F"/>
                </a:solidFill>
              </a:defRPr>
            </a:lvl8pPr>
            <a:lvl9pPr indent="-323850" lvl="8" marL="4114800" rtl="0">
              <a:spcBef>
                <a:spcPts val="0"/>
              </a:spcBef>
              <a:spcAft>
                <a:spcPts val="0"/>
              </a:spcAft>
              <a:buClr>
                <a:srgbClr val="3F3F3F"/>
              </a:buClr>
              <a:buSzPts val="1500"/>
              <a:buChar char="■"/>
              <a:defRPr>
                <a:solidFill>
                  <a:srgbClr val="3F3F3F"/>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Avoid) Title, Subtitle, Bullets_1_1_1">
    <p:spTree>
      <p:nvGrpSpPr>
        <p:cNvPr id="134" name="Shape 134"/>
        <p:cNvGrpSpPr/>
        <p:nvPr/>
      </p:nvGrpSpPr>
      <p:grpSpPr>
        <a:xfrm>
          <a:off x="0" y="0"/>
          <a:ext cx="0" cy="0"/>
          <a:chOff x="0" y="0"/>
          <a:chExt cx="0" cy="0"/>
        </a:xfrm>
      </p:grpSpPr>
      <p:pic>
        <p:nvPicPr>
          <p:cNvPr id="135" name="Google Shape;135;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6" name="Google Shape;136;p31"/>
          <p:cNvSpPr txBox="1"/>
          <p:nvPr>
            <p:ph type="title"/>
          </p:nvPr>
        </p:nvSpPr>
        <p:spPr>
          <a:xfrm>
            <a:off x="1434169" y="1939200"/>
            <a:ext cx="6275700" cy="933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2400">
                <a:solidFill>
                  <a:srgbClr val="4285F4"/>
                </a:solidFill>
              </a:defRPr>
            </a:lvl1pPr>
            <a:lvl2pPr lvl="1" rtl="0">
              <a:spcBef>
                <a:spcPts val="0"/>
              </a:spcBef>
              <a:spcAft>
                <a:spcPts val="0"/>
              </a:spcAft>
              <a:buNone/>
              <a:defRPr sz="2400">
                <a:solidFill>
                  <a:srgbClr val="4285F4"/>
                </a:solidFill>
              </a:defRPr>
            </a:lvl2pPr>
            <a:lvl3pPr lvl="2" rtl="0">
              <a:spcBef>
                <a:spcPts val="0"/>
              </a:spcBef>
              <a:spcAft>
                <a:spcPts val="0"/>
              </a:spcAft>
              <a:buNone/>
              <a:defRPr sz="2400">
                <a:solidFill>
                  <a:srgbClr val="4285F4"/>
                </a:solidFill>
              </a:defRPr>
            </a:lvl3pPr>
            <a:lvl4pPr lvl="3" rtl="0">
              <a:spcBef>
                <a:spcPts val="0"/>
              </a:spcBef>
              <a:spcAft>
                <a:spcPts val="0"/>
              </a:spcAft>
              <a:buNone/>
              <a:defRPr sz="2400">
                <a:solidFill>
                  <a:srgbClr val="4285F4"/>
                </a:solidFill>
              </a:defRPr>
            </a:lvl4pPr>
            <a:lvl5pPr lvl="4" rtl="0">
              <a:spcBef>
                <a:spcPts val="0"/>
              </a:spcBef>
              <a:spcAft>
                <a:spcPts val="0"/>
              </a:spcAft>
              <a:buNone/>
              <a:defRPr sz="2400">
                <a:solidFill>
                  <a:srgbClr val="4285F4"/>
                </a:solidFill>
              </a:defRPr>
            </a:lvl5pPr>
            <a:lvl6pPr lvl="5" rtl="0">
              <a:spcBef>
                <a:spcPts val="0"/>
              </a:spcBef>
              <a:spcAft>
                <a:spcPts val="0"/>
              </a:spcAft>
              <a:buNone/>
              <a:defRPr sz="2400">
                <a:solidFill>
                  <a:srgbClr val="4285F4"/>
                </a:solidFill>
              </a:defRPr>
            </a:lvl6pPr>
            <a:lvl7pPr lvl="6" rtl="0">
              <a:spcBef>
                <a:spcPts val="0"/>
              </a:spcBef>
              <a:spcAft>
                <a:spcPts val="0"/>
              </a:spcAft>
              <a:buNone/>
              <a:defRPr sz="2400">
                <a:solidFill>
                  <a:srgbClr val="4285F4"/>
                </a:solidFill>
              </a:defRPr>
            </a:lvl7pPr>
            <a:lvl8pPr lvl="7" rtl="0">
              <a:spcBef>
                <a:spcPts val="0"/>
              </a:spcBef>
              <a:spcAft>
                <a:spcPts val="0"/>
              </a:spcAft>
              <a:buNone/>
              <a:defRPr sz="2400">
                <a:solidFill>
                  <a:srgbClr val="4285F4"/>
                </a:solidFill>
              </a:defRPr>
            </a:lvl8pPr>
            <a:lvl9pPr lvl="8" rtl="0">
              <a:spcBef>
                <a:spcPts val="0"/>
              </a:spcBef>
              <a:spcAft>
                <a:spcPts val="0"/>
              </a:spcAft>
              <a:buNone/>
              <a:defRPr sz="2400">
                <a:solidFill>
                  <a:srgbClr val="4285F4"/>
                </a:solidFill>
              </a:defRPr>
            </a:lvl9pPr>
          </a:lstStyle>
          <a:p/>
        </p:txBody>
      </p:sp>
      <p:sp>
        <p:nvSpPr>
          <p:cNvPr id="137" name="Google Shape;137;p31"/>
          <p:cNvSpPr txBox="1"/>
          <p:nvPr>
            <p:ph idx="2" type="title"/>
          </p:nvPr>
        </p:nvSpPr>
        <p:spPr>
          <a:xfrm>
            <a:off x="1447395" y="3181762"/>
            <a:ext cx="4850100" cy="6147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1500">
                <a:solidFill>
                  <a:srgbClr val="3F3F3F"/>
                </a:solidFill>
              </a:defRPr>
            </a:lvl1pPr>
            <a:lvl2pPr lvl="1" rtl="0">
              <a:spcBef>
                <a:spcPts val="0"/>
              </a:spcBef>
              <a:spcAft>
                <a:spcPts val="0"/>
              </a:spcAft>
              <a:buNone/>
              <a:defRPr sz="1500">
                <a:solidFill>
                  <a:srgbClr val="3F3F3F"/>
                </a:solidFill>
              </a:defRPr>
            </a:lvl2pPr>
            <a:lvl3pPr lvl="2" rtl="0">
              <a:spcBef>
                <a:spcPts val="0"/>
              </a:spcBef>
              <a:spcAft>
                <a:spcPts val="0"/>
              </a:spcAft>
              <a:buNone/>
              <a:defRPr sz="1500">
                <a:solidFill>
                  <a:srgbClr val="3F3F3F"/>
                </a:solidFill>
              </a:defRPr>
            </a:lvl3pPr>
            <a:lvl4pPr lvl="3" rtl="0">
              <a:spcBef>
                <a:spcPts val="0"/>
              </a:spcBef>
              <a:spcAft>
                <a:spcPts val="0"/>
              </a:spcAft>
              <a:buNone/>
              <a:defRPr sz="1500">
                <a:solidFill>
                  <a:srgbClr val="3F3F3F"/>
                </a:solidFill>
              </a:defRPr>
            </a:lvl4pPr>
            <a:lvl5pPr lvl="4" rtl="0">
              <a:spcBef>
                <a:spcPts val="0"/>
              </a:spcBef>
              <a:spcAft>
                <a:spcPts val="0"/>
              </a:spcAft>
              <a:buNone/>
              <a:defRPr sz="1500">
                <a:solidFill>
                  <a:srgbClr val="3F3F3F"/>
                </a:solidFill>
              </a:defRPr>
            </a:lvl5pPr>
            <a:lvl6pPr lvl="5" rtl="0">
              <a:spcBef>
                <a:spcPts val="0"/>
              </a:spcBef>
              <a:spcAft>
                <a:spcPts val="0"/>
              </a:spcAft>
              <a:buNone/>
              <a:defRPr sz="1500">
                <a:solidFill>
                  <a:srgbClr val="3F3F3F"/>
                </a:solidFill>
              </a:defRPr>
            </a:lvl6pPr>
            <a:lvl7pPr lvl="6" rtl="0">
              <a:spcBef>
                <a:spcPts val="0"/>
              </a:spcBef>
              <a:spcAft>
                <a:spcPts val="0"/>
              </a:spcAft>
              <a:buNone/>
              <a:defRPr sz="1500">
                <a:solidFill>
                  <a:srgbClr val="3F3F3F"/>
                </a:solidFill>
              </a:defRPr>
            </a:lvl7pPr>
            <a:lvl8pPr lvl="7" rtl="0">
              <a:spcBef>
                <a:spcPts val="0"/>
              </a:spcBef>
              <a:spcAft>
                <a:spcPts val="0"/>
              </a:spcAft>
              <a:buNone/>
              <a:defRPr sz="1500">
                <a:solidFill>
                  <a:srgbClr val="3F3F3F"/>
                </a:solidFill>
              </a:defRPr>
            </a:lvl8pPr>
            <a:lvl9pPr lvl="8" rtl="0">
              <a:spcBef>
                <a:spcPts val="0"/>
              </a:spcBef>
              <a:spcAft>
                <a:spcPts val="0"/>
              </a:spcAft>
              <a:buNone/>
              <a:defRPr sz="1500">
                <a:solidFill>
                  <a:srgbClr val="3F3F3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138" name="Shape 138"/>
        <p:cNvGrpSpPr/>
        <p:nvPr/>
      </p:nvGrpSpPr>
      <p:grpSpPr>
        <a:xfrm>
          <a:off x="0" y="0"/>
          <a:ext cx="0" cy="0"/>
          <a:chOff x="0" y="0"/>
          <a:chExt cx="0" cy="0"/>
        </a:xfrm>
      </p:grpSpPr>
      <p:pic>
        <p:nvPicPr>
          <p:cNvPr id="139" name="Google Shape;139;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0" name="Google Shape;140;p32"/>
          <p:cNvSpPr txBox="1"/>
          <p:nvPr>
            <p:ph type="title"/>
          </p:nvPr>
        </p:nvSpPr>
        <p:spPr>
          <a:xfrm>
            <a:off x="734541" y="736041"/>
            <a:ext cx="3125400" cy="823200"/>
          </a:xfrm>
          <a:prstGeom prst="rect">
            <a:avLst/>
          </a:prstGeom>
        </p:spPr>
        <p:txBody>
          <a:bodyPr anchorCtr="0" anchor="t" bIns="34275" lIns="34275" spcFirstLastPara="1" rIns="34275" wrap="square" tIns="34275">
            <a:noAutofit/>
          </a:bodyPr>
          <a:lstStyle>
            <a:lvl1pPr lvl="0" rtl="0">
              <a:spcBef>
                <a:spcPts val="0"/>
              </a:spcBef>
              <a:spcAft>
                <a:spcPts val="0"/>
              </a:spcAft>
              <a:buNone/>
              <a:defRPr sz="2400">
                <a:solidFill>
                  <a:srgbClr val="4285F4"/>
                </a:solidFill>
              </a:defRPr>
            </a:lvl1pPr>
            <a:lvl2pPr lvl="1" rtl="0">
              <a:spcBef>
                <a:spcPts val="0"/>
              </a:spcBef>
              <a:spcAft>
                <a:spcPts val="0"/>
              </a:spcAft>
              <a:buNone/>
              <a:defRPr sz="2400">
                <a:solidFill>
                  <a:srgbClr val="4285F4"/>
                </a:solidFill>
              </a:defRPr>
            </a:lvl2pPr>
            <a:lvl3pPr lvl="2" rtl="0">
              <a:spcBef>
                <a:spcPts val="0"/>
              </a:spcBef>
              <a:spcAft>
                <a:spcPts val="0"/>
              </a:spcAft>
              <a:buNone/>
              <a:defRPr sz="2400">
                <a:solidFill>
                  <a:srgbClr val="4285F4"/>
                </a:solidFill>
              </a:defRPr>
            </a:lvl3pPr>
            <a:lvl4pPr lvl="3" rtl="0">
              <a:spcBef>
                <a:spcPts val="0"/>
              </a:spcBef>
              <a:spcAft>
                <a:spcPts val="0"/>
              </a:spcAft>
              <a:buNone/>
              <a:defRPr sz="2400">
                <a:solidFill>
                  <a:srgbClr val="4285F4"/>
                </a:solidFill>
              </a:defRPr>
            </a:lvl4pPr>
            <a:lvl5pPr lvl="4" rtl="0">
              <a:spcBef>
                <a:spcPts val="0"/>
              </a:spcBef>
              <a:spcAft>
                <a:spcPts val="0"/>
              </a:spcAft>
              <a:buNone/>
              <a:defRPr sz="2400">
                <a:solidFill>
                  <a:srgbClr val="4285F4"/>
                </a:solidFill>
              </a:defRPr>
            </a:lvl5pPr>
            <a:lvl6pPr lvl="5" rtl="0">
              <a:spcBef>
                <a:spcPts val="0"/>
              </a:spcBef>
              <a:spcAft>
                <a:spcPts val="0"/>
              </a:spcAft>
              <a:buNone/>
              <a:defRPr sz="2400">
                <a:solidFill>
                  <a:srgbClr val="4285F4"/>
                </a:solidFill>
              </a:defRPr>
            </a:lvl6pPr>
            <a:lvl7pPr lvl="6" rtl="0">
              <a:spcBef>
                <a:spcPts val="0"/>
              </a:spcBef>
              <a:spcAft>
                <a:spcPts val="0"/>
              </a:spcAft>
              <a:buNone/>
              <a:defRPr sz="2400">
                <a:solidFill>
                  <a:srgbClr val="4285F4"/>
                </a:solidFill>
              </a:defRPr>
            </a:lvl7pPr>
            <a:lvl8pPr lvl="7" rtl="0">
              <a:spcBef>
                <a:spcPts val="0"/>
              </a:spcBef>
              <a:spcAft>
                <a:spcPts val="0"/>
              </a:spcAft>
              <a:buNone/>
              <a:defRPr sz="2400">
                <a:solidFill>
                  <a:srgbClr val="4285F4"/>
                </a:solidFill>
              </a:defRPr>
            </a:lvl8pPr>
            <a:lvl9pPr lvl="8" rtl="0">
              <a:spcBef>
                <a:spcPts val="0"/>
              </a:spcBef>
              <a:spcAft>
                <a:spcPts val="0"/>
              </a:spcAft>
              <a:buNone/>
              <a:defRPr sz="2400">
                <a:solidFill>
                  <a:srgbClr val="4285F4"/>
                </a:solidFill>
              </a:defRPr>
            </a:lvl9pPr>
          </a:lstStyle>
          <a:p/>
        </p:txBody>
      </p:sp>
      <p:sp>
        <p:nvSpPr>
          <p:cNvPr id="141" name="Google Shape;141;p32"/>
          <p:cNvSpPr txBox="1"/>
          <p:nvPr>
            <p:ph idx="2" type="title"/>
          </p:nvPr>
        </p:nvSpPr>
        <p:spPr>
          <a:xfrm>
            <a:off x="734541" y="1603519"/>
            <a:ext cx="3125400" cy="3888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1500">
                <a:solidFill>
                  <a:srgbClr val="4285F4"/>
                </a:solidFill>
              </a:defRPr>
            </a:lvl1pPr>
            <a:lvl2pPr lvl="1" rtl="0">
              <a:spcBef>
                <a:spcPts val="0"/>
              </a:spcBef>
              <a:spcAft>
                <a:spcPts val="0"/>
              </a:spcAft>
              <a:buNone/>
              <a:defRPr sz="1500">
                <a:solidFill>
                  <a:srgbClr val="4285F4"/>
                </a:solidFill>
              </a:defRPr>
            </a:lvl2pPr>
            <a:lvl3pPr lvl="2" rtl="0">
              <a:spcBef>
                <a:spcPts val="0"/>
              </a:spcBef>
              <a:spcAft>
                <a:spcPts val="0"/>
              </a:spcAft>
              <a:buNone/>
              <a:defRPr sz="1500">
                <a:solidFill>
                  <a:srgbClr val="4285F4"/>
                </a:solidFill>
              </a:defRPr>
            </a:lvl3pPr>
            <a:lvl4pPr lvl="3" rtl="0">
              <a:spcBef>
                <a:spcPts val="0"/>
              </a:spcBef>
              <a:spcAft>
                <a:spcPts val="0"/>
              </a:spcAft>
              <a:buNone/>
              <a:defRPr sz="1500">
                <a:solidFill>
                  <a:srgbClr val="4285F4"/>
                </a:solidFill>
              </a:defRPr>
            </a:lvl4pPr>
            <a:lvl5pPr lvl="4" rtl="0">
              <a:spcBef>
                <a:spcPts val="0"/>
              </a:spcBef>
              <a:spcAft>
                <a:spcPts val="0"/>
              </a:spcAft>
              <a:buNone/>
              <a:defRPr sz="1500">
                <a:solidFill>
                  <a:srgbClr val="4285F4"/>
                </a:solidFill>
              </a:defRPr>
            </a:lvl5pPr>
            <a:lvl6pPr lvl="5" rtl="0">
              <a:spcBef>
                <a:spcPts val="0"/>
              </a:spcBef>
              <a:spcAft>
                <a:spcPts val="0"/>
              </a:spcAft>
              <a:buNone/>
              <a:defRPr sz="1500">
                <a:solidFill>
                  <a:srgbClr val="4285F4"/>
                </a:solidFill>
              </a:defRPr>
            </a:lvl6pPr>
            <a:lvl7pPr lvl="6" rtl="0">
              <a:spcBef>
                <a:spcPts val="0"/>
              </a:spcBef>
              <a:spcAft>
                <a:spcPts val="0"/>
              </a:spcAft>
              <a:buNone/>
              <a:defRPr sz="1500">
                <a:solidFill>
                  <a:srgbClr val="4285F4"/>
                </a:solidFill>
              </a:defRPr>
            </a:lvl7pPr>
            <a:lvl8pPr lvl="7" rtl="0">
              <a:spcBef>
                <a:spcPts val="0"/>
              </a:spcBef>
              <a:spcAft>
                <a:spcPts val="0"/>
              </a:spcAft>
              <a:buNone/>
              <a:defRPr sz="1500">
                <a:solidFill>
                  <a:srgbClr val="4285F4"/>
                </a:solidFill>
              </a:defRPr>
            </a:lvl8pPr>
            <a:lvl9pPr lvl="8" rtl="0">
              <a:spcBef>
                <a:spcPts val="0"/>
              </a:spcBef>
              <a:spcAft>
                <a:spcPts val="0"/>
              </a:spcAft>
              <a:buNone/>
              <a:defRPr sz="1500">
                <a:solidFill>
                  <a:srgbClr val="4285F4"/>
                </a:solidFill>
              </a:defRPr>
            </a:lvl9pPr>
          </a:lstStyle>
          <a:p/>
        </p:txBody>
      </p:sp>
      <p:sp>
        <p:nvSpPr>
          <p:cNvPr id="142" name="Google Shape;142;p32"/>
          <p:cNvSpPr txBox="1"/>
          <p:nvPr>
            <p:ph idx="3" type="title"/>
          </p:nvPr>
        </p:nvSpPr>
        <p:spPr>
          <a:xfrm>
            <a:off x="734541" y="2152163"/>
            <a:ext cx="3125400" cy="15921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1500">
                <a:solidFill>
                  <a:srgbClr val="202124"/>
                </a:solidFill>
              </a:defRPr>
            </a:lvl1pPr>
            <a:lvl2pPr lvl="1" rtl="0">
              <a:spcBef>
                <a:spcPts val="0"/>
              </a:spcBef>
              <a:spcAft>
                <a:spcPts val="0"/>
              </a:spcAft>
              <a:buNone/>
              <a:defRPr sz="1500">
                <a:solidFill>
                  <a:srgbClr val="202124"/>
                </a:solidFill>
              </a:defRPr>
            </a:lvl2pPr>
            <a:lvl3pPr lvl="2" rtl="0">
              <a:spcBef>
                <a:spcPts val="0"/>
              </a:spcBef>
              <a:spcAft>
                <a:spcPts val="0"/>
              </a:spcAft>
              <a:buNone/>
              <a:defRPr sz="1500">
                <a:solidFill>
                  <a:srgbClr val="202124"/>
                </a:solidFill>
              </a:defRPr>
            </a:lvl3pPr>
            <a:lvl4pPr lvl="3" rtl="0">
              <a:spcBef>
                <a:spcPts val="0"/>
              </a:spcBef>
              <a:spcAft>
                <a:spcPts val="0"/>
              </a:spcAft>
              <a:buNone/>
              <a:defRPr sz="1500">
                <a:solidFill>
                  <a:srgbClr val="202124"/>
                </a:solidFill>
              </a:defRPr>
            </a:lvl4pPr>
            <a:lvl5pPr lvl="4" rtl="0">
              <a:spcBef>
                <a:spcPts val="0"/>
              </a:spcBef>
              <a:spcAft>
                <a:spcPts val="0"/>
              </a:spcAft>
              <a:buNone/>
              <a:defRPr sz="1500">
                <a:solidFill>
                  <a:srgbClr val="202124"/>
                </a:solidFill>
              </a:defRPr>
            </a:lvl5pPr>
            <a:lvl6pPr lvl="5" rtl="0">
              <a:spcBef>
                <a:spcPts val="0"/>
              </a:spcBef>
              <a:spcAft>
                <a:spcPts val="0"/>
              </a:spcAft>
              <a:buNone/>
              <a:defRPr sz="1500">
                <a:solidFill>
                  <a:srgbClr val="202124"/>
                </a:solidFill>
              </a:defRPr>
            </a:lvl6pPr>
            <a:lvl7pPr lvl="6" rtl="0">
              <a:spcBef>
                <a:spcPts val="0"/>
              </a:spcBef>
              <a:spcAft>
                <a:spcPts val="0"/>
              </a:spcAft>
              <a:buNone/>
              <a:defRPr sz="1500">
                <a:solidFill>
                  <a:srgbClr val="202124"/>
                </a:solidFill>
              </a:defRPr>
            </a:lvl7pPr>
            <a:lvl8pPr lvl="7" rtl="0">
              <a:spcBef>
                <a:spcPts val="0"/>
              </a:spcBef>
              <a:spcAft>
                <a:spcPts val="0"/>
              </a:spcAft>
              <a:buNone/>
              <a:defRPr sz="1500">
                <a:solidFill>
                  <a:srgbClr val="202124"/>
                </a:solidFill>
              </a:defRPr>
            </a:lvl8pPr>
            <a:lvl9pPr lvl="8" rtl="0">
              <a:spcBef>
                <a:spcPts val="0"/>
              </a:spcBef>
              <a:spcAft>
                <a:spcPts val="0"/>
              </a:spcAft>
              <a:buNone/>
              <a:defRPr sz="1500">
                <a:solidFill>
                  <a:srgbClr val="20212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Avoid) Title, Subtitle, Bullets_1_1_1_1">
    <p:spTree>
      <p:nvGrpSpPr>
        <p:cNvPr id="143" name="Shape 143"/>
        <p:cNvGrpSpPr/>
        <p:nvPr/>
      </p:nvGrpSpPr>
      <p:grpSpPr>
        <a:xfrm>
          <a:off x="0" y="0"/>
          <a:ext cx="0" cy="0"/>
          <a:chOff x="0" y="0"/>
          <a:chExt cx="0" cy="0"/>
        </a:xfrm>
      </p:grpSpPr>
      <p:pic>
        <p:nvPicPr>
          <p:cNvPr id="144" name="Google Shape;144;p33"/>
          <p:cNvPicPr preferRelativeResize="0"/>
          <p:nvPr/>
        </p:nvPicPr>
        <p:blipFill>
          <a:blip r:embed="rId2">
            <a:alphaModFix/>
          </a:blip>
          <a:stretch>
            <a:fillRect/>
          </a:stretch>
        </p:blipFill>
        <p:spPr>
          <a:xfrm>
            <a:off x="0" y="-5"/>
            <a:ext cx="9144000" cy="5143500"/>
          </a:xfrm>
          <a:prstGeom prst="rect">
            <a:avLst/>
          </a:prstGeom>
          <a:noFill/>
          <a:ln>
            <a:noFill/>
          </a:ln>
        </p:spPr>
      </p:pic>
      <p:sp>
        <p:nvSpPr>
          <p:cNvPr id="145" name="Google Shape;145;p33"/>
          <p:cNvSpPr txBox="1"/>
          <p:nvPr>
            <p:ph type="title"/>
          </p:nvPr>
        </p:nvSpPr>
        <p:spPr>
          <a:xfrm>
            <a:off x="1443788" y="1939200"/>
            <a:ext cx="6266100" cy="933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4285F4"/>
                </a:solidFill>
              </a:defRPr>
            </a:lvl2pPr>
            <a:lvl3pPr lvl="2" rtl="0">
              <a:spcBef>
                <a:spcPts val="0"/>
              </a:spcBef>
              <a:spcAft>
                <a:spcPts val="0"/>
              </a:spcAft>
              <a:buNone/>
              <a:defRPr sz="2400">
                <a:solidFill>
                  <a:srgbClr val="4285F4"/>
                </a:solidFill>
              </a:defRPr>
            </a:lvl3pPr>
            <a:lvl4pPr lvl="3" rtl="0">
              <a:spcBef>
                <a:spcPts val="0"/>
              </a:spcBef>
              <a:spcAft>
                <a:spcPts val="0"/>
              </a:spcAft>
              <a:buNone/>
              <a:defRPr sz="2400">
                <a:solidFill>
                  <a:srgbClr val="4285F4"/>
                </a:solidFill>
              </a:defRPr>
            </a:lvl4pPr>
            <a:lvl5pPr lvl="4" rtl="0">
              <a:spcBef>
                <a:spcPts val="0"/>
              </a:spcBef>
              <a:spcAft>
                <a:spcPts val="0"/>
              </a:spcAft>
              <a:buNone/>
              <a:defRPr sz="2400">
                <a:solidFill>
                  <a:srgbClr val="4285F4"/>
                </a:solidFill>
              </a:defRPr>
            </a:lvl5pPr>
            <a:lvl6pPr lvl="5" rtl="0">
              <a:spcBef>
                <a:spcPts val="0"/>
              </a:spcBef>
              <a:spcAft>
                <a:spcPts val="0"/>
              </a:spcAft>
              <a:buNone/>
              <a:defRPr sz="2400">
                <a:solidFill>
                  <a:srgbClr val="4285F4"/>
                </a:solidFill>
              </a:defRPr>
            </a:lvl6pPr>
            <a:lvl7pPr lvl="6" rtl="0">
              <a:spcBef>
                <a:spcPts val="0"/>
              </a:spcBef>
              <a:spcAft>
                <a:spcPts val="0"/>
              </a:spcAft>
              <a:buNone/>
              <a:defRPr sz="2400">
                <a:solidFill>
                  <a:srgbClr val="4285F4"/>
                </a:solidFill>
              </a:defRPr>
            </a:lvl7pPr>
            <a:lvl8pPr lvl="7" rtl="0">
              <a:spcBef>
                <a:spcPts val="0"/>
              </a:spcBef>
              <a:spcAft>
                <a:spcPts val="0"/>
              </a:spcAft>
              <a:buNone/>
              <a:defRPr sz="2400">
                <a:solidFill>
                  <a:srgbClr val="4285F4"/>
                </a:solidFill>
              </a:defRPr>
            </a:lvl8pPr>
            <a:lvl9pPr lvl="8" rtl="0">
              <a:spcBef>
                <a:spcPts val="0"/>
              </a:spcBef>
              <a:spcAft>
                <a:spcPts val="0"/>
              </a:spcAft>
              <a:buNone/>
              <a:defRPr sz="2400">
                <a:solidFill>
                  <a:srgbClr val="4285F4"/>
                </a:solidFill>
              </a:defRPr>
            </a:lvl9pPr>
          </a:lstStyle>
          <a:p/>
        </p:txBody>
      </p:sp>
      <p:sp>
        <p:nvSpPr>
          <p:cNvPr id="146" name="Google Shape;146;p33"/>
          <p:cNvSpPr txBox="1"/>
          <p:nvPr>
            <p:ph idx="2" type="title"/>
          </p:nvPr>
        </p:nvSpPr>
        <p:spPr>
          <a:xfrm>
            <a:off x="1456994" y="3181762"/>
            <a:ext cx="4842600" cy="614700"/>
          </a:xfrm>
          <a:prstGeom prst="rect">
            <a:avLst/>
          </a:prstGeom>
        </p:spPr>
        <p:txBody>
          <a:bodyPr anchorCtr="0" anchor="t" bIns="34275" lIns="34275" spcFirstLastPara="1" rIns="34275" wrap="square" tIns="34275">
            <a:noAutofit/>
          </a:bodyPr>
          <a:lstStyle>
            <a:lvl1pPr lvl="0" rtl="0">
              <a:lnSpc>
                <a:spcPct val="125000"/>
              </a:lnSpc>
              <a:spcBef>
                <a:spcPts val="0"/>
              </a:spcBef>
              <a:spcAft>
                <a:spcPts val="0"/>
              </a:spcAft>
              <a:buNone/>
              <a:defRPr sz="1500">
                <a:solidFill>
                  <a:srgbClr val="FFA65C"/>
                </a:solidFill>
              </a:defRPr>
            </a:lvl1pPr>
            <a:lvl2pPr lvl="1" rtl="0">
              <a:spcBef>
                <a:spcPts val="0"/>
              </a:spcBef>
              <a:spcAft>
                <a:spcPts val="0"/>
              </a:spcAft>
              <a:buNone/>
              <a:defRPr sz="1500">
                <a:solidFill>
                  <a:srgbClr val="FFA65C"/>
                </a:solidFill>
              </a:defRPr>
            </a:lvl2pPr>
            <a:lvl3pPr lvl="2" rtl="0">
              <a:spcBef>
                <a:spcPts val="0"/>
              </a:spcBef>
              <a:spcAft>
                <a:spcPts val="0"/>
              </a:spcAft>
              <a:buNone/>
              <a:defRPr sz="1500">
                <a:solidFill>
                  <a:srgbClr val="FFA65C"/>
                </a:solidFill>
              </a:defRPr>
            </a:lvl3pPr>
            <a:lvl4pPr lvl="3" rtl="0">
              <a:spcBef>
                <a:spcPts val="0"/>
              </a:spcBef>
              <a:spcAft>
                <a:spcPts val="0"/>
              </a:spcAft>
              <a:buNone/>
              <a:defRPr sz="1500">
                <a:solidFill>
                  <a:srgbClr val="FFA65C"/>
                </a:solidFill>
              </a:defRPr>
            </a:lvl4pPr>
            <a:lvl5pPr lvl="4" rtl="0">
              <a:spcBef>
                <a:spcPts val="0"/>
              </a:spcBef>
              <a:spcAft>
                <a:spcPts val="0"/>
              </a:spcAft>
              <a:buNone/>
              <a:defRPr sz="1500">
                <a:solidFill>
                  <a:srgbClr val="FFA65C"/>
                </a:solidFill>
              </a:defRPr>
            </a:lvl5pPr>
            <a:lvl6pPr lvl="5" rtl="0">
              <a:spcBef>
                <a:spcPts val="0"/>
              </a:spcBef>
              <a:spcAft>
                <a:spcPts val="0"/>
              </a:spcAft>
              <a:buNone/>
              <a:defRPr sz="1500">
                <a:solidFill>
                  <a:srgbClr val="FFA65C"/>
                </a:solidFill>
              </a:defRPr>
            </a:lvl6pPr>
            <a:lvl7pPr lvl="6" rtl="0">
              <a:spcBef>
                <a:spcPts val="0"/>
              </a:spcBef>
              <a:spcAft>
                <a:spcPts val="0"/>
              </a:spcAft>
              <a:buNone/>
              <a:defRPr sz="1500">
                <a:solidFill>
                  <a:srgbClr val="FFA65C"/>
                </a:solidFill>
              </a:defRPr>
            </a:lvl7pPr>
            <a:lvl8pPr lvl="7" rtl="0">
              <a:spcBef>
                <a:spcPts val="0"/>
              </a:spcBef>
              <a:spcAft>
                <a:spcPts val="0"/>
              </a:spcAft>
              <a:buNone/>
              <a:defRPr sz="1500">
                <a:solidFill>
                  <a:srgbClr val="FFA65C"/>
                </a:solidFill>
              </a:defRPr>
            </a:lvl8pPr>
            <a:lvl9pPr lvl="8" rtl="0">
              <a:spcBef>
                <a:spcPts val="0"/>
              </a:spcBef>
              <a:spcAft>
                <a:spcPts val="0"/>
              </a:spcAft>
              <a:buNone/>
              <a:defRPr sz="1500">
                <a:solidFill>
                  <a:srgbClr val="FFA65C"/>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Avoid) Title, Subtitle, Bullets_1_1_1_1_1">
    <p:spTree>
      <p:nvGrpSpPr>
        <p:cNvPr id="147" name="Shape 147"/>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148" name="Shape 148"/>
        <p:cNvGrpSpPr/>
        <p:nvPr/>
      </p:nvGrpSpPr>
      <p:grpSpPr>
        <a:xfrm>
          <a:off x="0" y="0"/>
          <a:ext cx="0" cy="0"/>
          <a:chOff x="0" y="0"/>
          <a:chExt cx="0" cy="0"/>
        </a:xfrm>
      </p:grpSpPr>
      <p:sp>
        <p:nvSpPr>
          <p:cNvPr id="149" name="Google Shape;149;p35"/>
          <p:cNvSpPr/>
          <p:nvPr/>
        </p:nvSpPr>
        <p:spPr>
          <a:xfrm>
            <a:off x="94" y="0"/>
            <a:ext cx="9144000" cy="5143500"/>
          </a:xfrm>
          <a:prstGeom prst="rect">
            <a:avLst/>
          </a:prstGeom>
          <a:solidFill>
            <a:srgbClr val="20212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150" name="Shape 150"/>
        <p:cNvGrpSpPr/>
        <p:nvPr/>
      </p:nvGrpSpPr>
      <p:grpSpPr>
        <a:xfrm>
          <a:off x="0" y="0"/>
          <a:ext cx="0" cy="0"/>
          <a:chOff x="0" y="0"/>
          <a:chExt cx="0" cy="0"/>
        </a:xfrm>
      </p:grpSpPr>
      <p:sp>
        <p:nvSpPr>
          <p:cNvPr id="151" name="Google Shape;151;p36"/>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noAutofit/>
          </a:bodyPr>
          <a:lstStyle>
            <a:lvl1pPr indent="-63500" lvl="0" marL="63500" marR="0" rtl="0" algn="l">
              <a:lnSpc>
                <a:spcPct val="100000"/>
              </a:lnSpc>
              <a:spcBef>
                <a:spcPts val="0"/>
              </a:spcBef>
              <a:spcAft>
                <a:spcPts val="0"/>
              </a:spcAft>
              <a:buClr>
                <a:srgbClr val="666666"/>
              </a:buClr>
              <a:buSzPts val="14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152" name="Google Shape;152;p36"/>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153" name="Google Shape;153;p36"/>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showMasterSp="0">
  <p:cSld name="Blank Red Footer">
    <p:bg>
      <p:bgPr>
        <a:solidFill>
          <a:srgbClr val="FFFFFF"/>
        </a:solidFill>
      </p:bgPr>
    </p:bg>
    <p:spTree>
      <p:nvGrpSpPr>
        <p:cNvPr id="154" name="Shape 154"/>
        <p:cNvGrpSpPr/>
        <p:nvPr/>
      </p:nvGrpSpPr>
      <p:grpSpPr>
        <a:xfrm>
          <a:off x="0" y="0"/>
          <a:ext cx="0" cy="0"/>
          <a:chOff x="0" y="0"/>
          <a:chExt cx="0" cy="0"/>
        </a:xfrm>
      </p:grpSpPr>
      <p:sp>
        <p:nvSpPr>
          <p:cNvPr id="155" name="Google Shape;155;p37"/>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noAutofit/>
          </a:bodyPr>
          <a:lstStyle>
            <a:lvl1pPr indent="-63500" lvl="0" marL="63500" marR="0" rtl="0" algn="l">
              <a:lnSpc>
                <a:spcPct val="100000"/>
              </a:lnSpc>
              <a:spcBef>
                <a:spcPts val="0"/>
              </a:spcBef>
              <a:spcAft>
                <a:spcPts val="0"/>
              </a:spcAft>
              <a:buClr>
                <a:srgbClr val="666666"/>
              </a:buClr>
              <a:buSzPts val="14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14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156" name="Google Shape;156;p37"/>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157" name="Google Shape;157;p37"/>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2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4.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781725" y="1234472"/>
            <a:ext cx="6822600" cy="9039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rgbClr val="000000"/>
              </a:buClr>
              <a:buSzPts val="4100"/>
              <a:buFont typeface="Arial"/>
              <a:buNone/>
              <a:defRPr b="0" i="0" sz="4100" u="none" cap="none" strike="noStrike">
                <a:solidFill>
                  <a:srgbClr val="4285F4"/>
                </a:solidFill>
                <a:latin typeface="Arial"/>
                <a:ea typeface="Arial"/>
                <a:cs typeface="Arial"/>
                <a:sym typeface="Arial"/>
              </a:defRPr>
            </a:lvl1pPr>
            <a:lvl2pPr lvl="1" marR="0" rtl="0" algn="l">
              <a:lnSpc>
                <a:spcPct val="100000"/>
              </a:lnSpc>
              <a:spcBef>
                <a:spcPts val="0"/>
              </a:spcBef>
              <a:spcAft>
                <a:spcPts val="0"/>
              </a:spcAft>
              <a:buClr>
                <a:srgbClr val="000000"/>
              </a:buClr>
              <a:buSzPts val="4100"/>
              <a:buFont typeface="Arial"/>
              <a:buNone/>
              <a:defRPr b="0" i="0" sz="4100" u="none" cap="none" strike="noStrike">
                <a:solidFill>
                  <a:srgbClr val="4285F4"/>
                </a:solidFill>
                <a:latin typeface="Arial"/>
                <a:ea typeface="Arial"/>
                <a:cs typeface="Arial"/>
                <a:sym typeface="Arial"/>
              </a:defRPr>
            </a:lvl2pPr>
            <a:lvl3pPr lvl="2" marR="0" rtl="0" algn="l">
              <a:lnSpc>
                <a:spcPct val="100000"/>
              </a:lnSpc>
              <a:spcBef>
                <a:spcPts val="0"/>
              </a:spcBef>
              <a:spcAft>
                <a:spcPts val="0"/>
              </a:spcAft>
              <a:buClr>
                <a:srgbClr val="000000"/>
              </a:buClr>
              <a:buSzPts val="4100"/>
              <a:buFont typeface="Arial"/>
              <a:buNone/>
              <a:defRPr b="0" i="0" sz="4100" u="none" cap="none" strike="noStrike">
                <a:solidFill>
                  <a:srgbClr val="4285F4"/>
                </a:solidFill>
                <a:latin typeface="Arial"/>
                <a:ea typeface="Arial"/>
                <a:cs typeface="Arial"/>
                <a:sym typeface="Arial"/>
              </a:defRPr>
            </a:lvl3pPr>
            <a:lvl4pPr lvl="3" marR="0" rtl="0" algn="l">
              <a:lnSpc>
                <a:spcPct val="100000"/>
              </a:lnSpc>
              <a:spcBef>
                <a:spcPts val="0"/>
              </a:spcBef>
              <a:spcAft>
                <a:spcPts val="0"/>
              </a:spcAft>
              <a:buClr>
                <a:srgbClr val="000000"/>
              </a:buClr>
              <a:buSzPts val="4100"/>
              <a:buFont typeface="Arial"/>
              <a:buNone/>
              <a:defRPr b="0" i="0" sz="4100" u="none" cap="none" strike="noStrike">
                <a:solidFill>
                  <a:srgbClr val="4285F4"/>
                </a:solidFill>
                <a:latin typeface="Arial"/>
                <a:ea typeface="Arial"/>
                <a:cs typeface="Arial"/>
                <a:sym typeface="Arial"/>
              </a:defRPr>
            </a:lvl4pPr>
            <a:lvl5pPr lvl="4" marR="0" rtl="0" algn="l">
              <a:lnSpc>
                <a:spcPct val="100000"/>
              </a:lnSpc>
              <a:spcBef>
                <a:spcPts val="0"/>
              </a:spcBef>
              <a:spcAft>
                <a:spcPts val="0"/>
              </a:spcAft>
              <a:buClr>
                <a:srgbClr val="000000"/>
              </a:buClr>
              <a:buSzPts val="4100"/>
              <a:buFont typeface="Arial"/>
              <a:buNone/>
              <a:defRPr b="0" i="0" sz="4100" u="none" cap="none" strike="noStrike">
                <a:solidFill>
                  <a:srgbClr val="4285F4"/>
                </a:solidFill>
                <a:latin typeface="Arial"/>
                <a:ea typeface="Arial"/>
                <a:cs typeface="Arial"/>
                <a:sym typeface="Arial"/>
              </a:defRPr>
            </a:lvl5pPr>
            <a:lvl6pPr lvl="5" marR="0" rtl="0" algn="l">
              <a:lnSpc>
                <a:spcPct val="100000"/>
              </a:lnSpc>
              <a:spcBef>
                <a:spcPts val="0"/>
              </a:spcBef>
              <a:spcAft>
                <a:spcPts val="0"/>
              </a:spcAft>
              <a:buClr>
                <a:srgbClr val="000000"/>
              </a:buClr>
              <a:buSzPts val="4100"/>
              <a:buFont typeface="Arial"/>
              <a:buNone/>
              <a:defRPr b="0" i="0" sz="4100" u="none" cap="none" strike="noStrike">
                <a:solidFill>
                  <a:srgbClr val="4285F4"/>
                </a:solidFill>
                <a:latin typeface="Arial"/>
                <a:ea typeface="Arial"/>
                <a:cs typeface="Arial"/>
                <a:sym typeface="Arial"/>
              </a:defRPr>
            </a:lvl6pPr>
            <a:lvl7pPr lvl="6" marR="0" rtl="0" algn="l">
              <a:lnSpc>
                <a:spcPct val="100000"/>
              </a:lnSpc>
              <a:spcBef>
                <a:spcPts val="0"/>
              </a:spcBef>
              <a:spcAft>
                <a:spcPts val="0"/>
              </a:spcAft>
              <a:buClr>
                <a:srgbClr val="000000"/>
              </a:buClr>
              <a:buSzPts val="4100"/>
              <a:buFont typeface="Arial"/>
              <a:buNone/>
              <a:defRPr b="0" i="0" sz="4100" u="none" cap="none" strike="noStrike">
                <a:solidFill>
                  <a:srgbClr val="4285F4"/>
                </a:solidFill>
                <a:latin typeface="Arial"/>
                <a:ea typeface="Arial"/>
                <a:cs typeface="Arial"/>
                <a:sym typeface="Arial"/>
              </a:defRPr>
            </a:lvl7pPr>
            <a:lvl8pPr lvl="7" marR="0" rtl="0" algn="l">
              <a:lnSpc>
                <a:spcPct val="100000"/>
              </a:lnSpc>
              <a:spcBef>
                <a:spcPts val="0"/>
              </a:spcBef>
              <a:spcAft>
                <a:spcPts val="0"/>
              </a:spcAft>
              <a:buClr>
                <a:srgbClr val="000000"/>
              </a:buClr>
              <a:buSzPts val="4100"/>
              <a:buFont typeface="Arial"/>
              <a:buNone/>
              <a:defRPr b="0" i="0" sz="4100" u="none" cap="none" strike="noStrike">
                <a:solidFill>
                  <a:srgbClr val="4285F4"/>
                </a:solidFill>
                <a:latin typeface="Arial"/>
                <a:ea typeface="Arial"/>
                <a:cs typeface="Arial"/>
                <a:sym typeface="Arial"/>
              </a:defRPr>
            </a:lvl8pPr>
            <a:lvl9pPr lvl="8" marR="0" rtl="0" algn="l">
              <a:lnSpc>
                <a:spcPct val="100000"/>
              </a:lnSpc>
              <a:spcBef>
                <a:spcPts val="0"/>
              </a:spcBef>
              <a:spcAft>
                <a:spcPts val="0"/>
              </a:spcAft>
              <a:buClr>
                <a:srgbClr val="000000"/>
              </a:buClr>
              <a:buSzPts val="4100"/>
              <a:buFont typeface="Arial"/>
              <a:buNone/>
              <a:defRPr b="0" i="0" sz="4100" u="none" cap="none" strike="noStrike">
                <a:solidFill>
                  <a:srgbClr val="4285F4"/>
                </a:solidFill>
                <a:latin typeface="Arial"/>
                <a:ea typeface="Arial"/>
                <a:cs typeface="Arial"/>
                <a:sym typeface="Arial"/>
              </a:defRPr>
            </a:lvl9pPr>
          </a:lstStyle>
          <a:p/>
        </p:txBody>
      </p:sp>
      <p:sp>
        <p:nvSpPr>
          <p:cNvPr id="57" name="Google Shape;57;p14"/>
          <p:cNvSpPr txBox="1"/>
          <p:nvPr>
            <p:ph idx="1" type="body"/>
          </p:nvPr>
        </p:nvSpPr>
        <p:spPr>
          <a:xfrm>
            <a:off x="779756" y="2839978"/>
            <a:ext cx="6087900" cy="2024400"/>
          </a:xfrm>
          <a:prstGeom prst="rect">
            <a:avLst/>
          </a:prstGeom>
          <a:noFill/>
          <a:ln>
            <a:noFill/>
          </a:ln>
        </p:spPr>
        <p:txBody>
          <a:bodyPr anchorCtr="0" anchor="t" bIns="34275" lIns="34275" spcFirstLastPara="1" rIns="34275" wrap="square" tIns="34275">
            <a:noAutofit/>
          </a:bodyPr>
          <a:lstStyle>
            <a:lvl1pPr indent="-323850" lvl="0" marL="457200" marR="0" rtl="0" algn="l">
              <a:lnSpc>
                <a:spcPct val="125000"/>
              </a:lnSpc>
              <a:spcBef>
                <a:spcPts val="0"/>
              </a:spcBef>
              <a:spcAft>
                <a:spcPts val="0"/>
              </a:spcAft>
              <a:buClr>
                <a:srgbClr val="4285F4"/>
              </a:buClr>
              <a:buSzPts val="1500"/>
              <a:buFont typeface="Arial"/>
              <a:buChar char="●"/>
              <a:defRPr b="0" i="0" sz="1500" u="none" cap="none" strike="noStrike">
                <a:solidFill>
                  <a:srgbClr val="4285F4"/>
                </a:solidFill>
                <a:latin typeface="Arial"/>
                <a:ea typeface="Arial"/>
                <a:cs typeface="Arial"/>
                <a:sym typeface="Arial"/>
              </a:defRPr>
            </a:lvl1pPr>
            <a:lvl2pPr indent="-323850" lvl="1" marL="914400" marR="0" rtl="0" algn="l">
              <a:lnSpc>
                <a:spcPct val="125000"/>
              </a:lnSpc>
              <a:spcBef>
                <a:spcPts val="0"/>
              </a:spcBef>
              <a:spcAft>
                <a:spcPts val="0"/>
              </a:spcAft>
              <a:buClr>
                <a:srgbClr val="4285F4"/>
              </a:buClr>
              <a:buSzPts val="1500"/>
              <a:buFont typeface="Arial"/>
              <a:buChar char="○"/>
              <a:defRPr b="0" i="0" sz="1500" u="none" cap="none" strike="noStrike">
                <a:solidFill>
                  <a:srgbClr val="4285F4"/>
                </a:solidFill>
                <a:latin typeface="Arial"/>
                <a:ea typeface="Arial"/>
                <a:cs typeface="Arial"/>
                <a:sym typeface="Arial"/>
              </a:defRPr>
            </a:lvl2pPr>
            <a:lvl3pPr indent="-323850" lvl="2" marL="1371600" marR="0" rtl="0" algn="l">
              <a:lnSpc>
                <a:spcPct val="125000"/>
              </a:lnSpc>
              <a:spcBef>
                <a:spcPts val="0"/>
              </a:spcBef>
              <a:spcAft>
                <a:spcPts val="0"/>
              </a:spcAft>
              <a:buClr>
                <a:srgbClr val="4285F4"/>
              </a:buClr>
              <a:buSzPts val="1500"/>
              <a:buFont typeface="Arial"/>
              <a:buChar char="■"/>
              <a:defRPr b="0" i="0" sz="1500" u="none" cap="none" strike="noStrike">
                <a:solidFill>
                  <a:srgbClr val="4285F4"/>
                </a:solidFill>
                <a:latin typeface="Arial"/>
                <a:ea typeface="Arial"/>
                <a:cs typeface="Arial"/>
                <a:sym typeface="Arial"/>
              </a:defRPr>
            </a:lvl3pPr>
            <a:lvl4pPr indent="-323850" lvl="3" marL="1828800" marR="0" rtl="0" algn="l">
              <a:lnSpc>
                <a:spcPct val="125000"/>
              </a:lnSpc>
              <a:spcBef>
                <a:spcPts val="0"/>
              </a:spcBef>
              <a:spcAft>
                <a:spcPts val="0"/>
              </a:spcAft>
              <a:buClr>
                <a:srgbClr val="4285F4"/>
              </a:buClr>
              <a:buSzPts val="1500"/>
              <a:buFont typeface="Arial"/>
              <a:buChar char="●"/>
              <a:defRPr b="0" i="0" sz="1500" u="none" cap="none" strike="noStrike">
                <a:solidFill>
                  <a:srgbClr val="4285F4"/>
                </a:solidFill>
                <a:latin typeface="Arial"/>
                <a:ea typeface="Arial"/>
                <a:cs typeface="Arial"/>
                <a:sym typeface="Arial"/>
              </a:defRPr>
            </a:lvl4pPr>
            <a:lvl5pPr indent="-323850" lvl="4" marL="2286000" marR="0" rtl="0" algn="l">
              <a:lnSpc>
                <a:spcPct val="125000"/>
              </a:lnSpc>
              <a:spcBef>
                <a:spcPts val="0"/>
              </a:spcBef>
              <a:spcAft>
                <a:spcPts val="0"/>
              </a:spcAft>
              <a:buClr>
                <a:srgbClr val="4285F4"/>
              </a:buClr>
              <a:buSzPts val="1500"/>
              <a:buFont typeface="Arial"/>
              <a:buChar char="○"/>
              <a:defRPr b="0" i="0" sz="1500" u="none" cap="none" strike="noStrike">
                <a:solidFill>
                  <a:srgbClr val="4285F4"/>
                </a:solidFill>
                <a:latin typeface="Arial"/>
                <a:ea typeface="Arial"/>
                <a:cs typeface="Arial"/>
                <a:sym typeface="Arial"/>
              </a:defRPr>
            </a:lvl5pPr>
            <a:lvl6pPr indent="-323850" lvl="5" marL="2743200" marR="0" rtl="0" algn="l">
              <a:lnSpc>
                <a:spcPct val="125000"/>
              </a:lnSpc>
              <a:spcBef>
                <a:spcPts val="0"/>
              </a:spcBef>
              <a:spcAft>
                <a:spcPts val="0"/>
              </a:spcAft>
              <a:buClr>
                <a:srgbClr val="4285F4"/>
              </a:buClr>
              <a:buSzPts val="1500"/>
              <a:buFont typeface="Arial"/>
              <a:buChar char="■"/>
              <a:defRPr b="0" i="0" sz="1500" u="none" cap="none" strike="noStrike">
                <a:solidFill>
                  <a:srgbClr val="4285F4"/>
                </a:solidFill>
                <a:latin typeface="Arial"/>
                <a:ea typeface="Arial"/>
                <a:cs typeface="Arial"/>
                <a:sym typeface="Arial"/>
              </a:defRPr>
            </a:lvl6pPr>
            <a:lvl7pPr indent="-323850" lvl="6" marL="3200400" marR="0" rtl="0" algn="l">
              <a:lnSpc>
                <a:spcPct val="125000"/>
              </a:lnSpc>
              <a:spcBef>
                <a:spcPts val="0"/>
              </a:spcBef>
              <a:spcAft>
                <a:spcPts val="0"/>
              </a:spcAft>
              <a:buClr>
                <a:srgbClr val="4285F4"/>
              </a:buClr>
              <a:buSzPts val="1500"/>
              <a:buFont typeface="Arial"/>
              <a:buChar char="●"/>
              <a:defRPr b="0" i="0" sz="1500" u="none" cap="none" strike="noStrike">
                <a:solidFill>
                  <a:srgbClr val="4285F4"/>
                </a:solidFill>
                <a:latin typeface="Arial"/>
                <a:ea typeface="Arial"/>
                <a:cs typeface="Arial"/>
                <a:sym typeface="Arial"/>
              </a:defRPr>
            </a:lvl7pPr>
            <a:lvl8pPr indent="-323850" lvl="7" marL="3657600" marR="0" rtl="0" algn="l">
              <a:lnSpc>
                <a:spcPct val="125000"/>
              </a:lnSpc>
              <a:spcBef>
                <a:spcPts val="0"/>
              </a:spcBef>
              <a:spcAft>
                <a:spcPts val="0"/>
              </a:spcAft>
              <a:buClr>
                <a:srgbClr val="4285F4"/>
              </a:buClr>
              <a:buSzPts val="1500"/>
              <a:buFont typeface="Arial"/>
              <a:buChar char="○"/>
              <a:defRPr b="0" i="0" sz="1500" u="none" cap="none" strike="noStrike">
                <a:solidFill>
                  <a:srgbClr val="4285F4"/>
                </a:solidFill>
                <a:latin typeface="Arial"/>
                <a:ea typeface="Arial"/>
                <a:cs typeface="Arial"/>
                <a:sym typeface="Arial"/>
              </a:defRPr>
            </a:lvl8pPr>
            <a:lvl9pPr indent="-323850" lvl="8" marL="4114800" marR="0" rtl="0" algn="l">
              <a:lnSpc>
                <a:spcPct val="125000"/>
              </a:lnSpc>
              <a:spcBef>
                <a:spcPts val="0"/>
              </a:spcBef>
              <a:spcAft>
                <a:spcPts val="0"/>
              </a:spcAft>
              <a:buClr>
                <a:srgbClr val="4285F4"/>
              </a:buClr>
              <a:buSzPts val="1500"/>
              <a:buFont typeface="Arial"/>
              <a:buChar char="■"/>
              <a:defRPr b="0" i="0" sz="1500" u="none" cap="none" strike="noStrike">
                <a:solidFill>
                  <a:srgbClr val="4285F4"/>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5"/>
          <p:cNvSpPr txBox="1"/>
          <p:nvPr>
            <p:ph type="title"/>
          </p:nvPr>
        </p:nvSpPr>
        <p:spPr>
          <a:xfrm>
            <a:off x="781725" y="1234472"/>
            <a:ext cx="6822600" cy="903900"/>
          </a:xfrm>
          <a:prstGeom prst="rect">
            <a:avLst/>
          </a:prstGeom>
          <a:noFill/>
          <a:ln>
            <a:noFill/>
          </a:ln>
        </p:spPr>
        <p:txBody>
          <a:bodyPr anchorCtr="0" anchor="t" bIns="34275" lIns="34275" spcFirstLastPara="1" rIns="34275" wrap="square" tIns="34275">
            <a:noAutofit/>
          </a:bodyPr>
          <a:lstStyle>
            <a:lvl1pPr lvl="0" rtl="0">
              <a:lnSpc>
                <a:spcPct val="100000"/>
              </a:lnSpc>
              <a:spcBef>
                <a:spcPts val="0"/>
              </a:spcBef>
              <a:spcAft>
                <a:spcPts val="0"/>
              </a:spcAft>
              <a:buNone/>
              <a:defRPr sz="41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41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41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41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41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41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41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41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4100">
                <a:solidFill>
                  <a:srgbClr val="4285F4"/>
                </a:solidFill>
                <a:latin typeface="Google Sans"/>
                <a:ea typeface="Google Sans"/>
                <a:cs typeface="Google Sans"/>
                <a:sym typeface="Google Sans"/>
              </a:defRPr>
            </a:lvl9pPr>
          </a:lstStyle>
          <a:p/>
        </p:txBody>
      </p:sp>
      <p:sp>
        <p:nvSpPr>
          <p:cNvPr id="109" name="Google Shape;109;p25"/>
          <p:cNvSpPr txBox="1"/>
          <p:nvPr>
            <p:ph idx="1" type="body"/>
          </p:nvPr>
        </p:nvSpPr>
        <p:spPr>
          <a:xfrm>
            <a:off x="779756" y="2839978"/>
            <a:ext cx="6087900" cy="2024400"/>
          </a:xfrm>
          <a:prstGeom prst="rect">
            <a:avLst/>
          </a:prstGeom>
          <a:noFill/>
          <a:ln>
            <a:noFill/>
          </a:ln>
        </p:spPr>
        <p:txBody>
          <a:bodyPr anchorCtr="0" anchor="t" bIns="34275" lIns="34275" spcFirstLastPara="1" rIns="34275" wrap="square" tIns="34275">
            <a:noAutofit/>
          </a:bodyPr>
          <a:lstStyle>
            <a:lvl1pPr indent="-323850" lvl="0" marL="457200" rtl="0">
              <a:lnSpc>
                <a:spcPct val="125000"/>
              </a:lnSpc>
              <a:spcBef>
                <a:spcPts val="0"/>
              </a:spcBef>
              <a:spcAft>
                <a:spcPts val="0"/>
              </a:spcAft>
              <a:buClr>
                <a:srgbClr val="4285F4"/>
              </a:buClr>
              <a:buSzPts val="1500"/>
              <a:buFont typeface="Google Sans"/>
              <a:buChar char="●"/>
              <a:defRPr sz="1500">
                <a:solidFill>
                  <a:srgbClr val="4285F4"/>
                </a:solidFill>
                <a:latin typeface="Google Sans"/>
                <a:ea typeface="Google Sans"/>
                <a:cs typeface="Google Sans"/>
                <a:sym typeface="Google Sans"/>
              </a:defRPr>
            </a:lvl1pPr>
            <a:lvl2pPr indent="-323850" lvl="1" marL="914400" rtl="0">
              <a:lnSpc>
                <a:spcPct val="125000"/>
              </a:lnSpc>
              <a:spcBef>
                <a:spcPts val="0"/>
              </a:spcBef>
              <a:spcAft>
                <a:spcPts val="0"/>
              </a:spcAft>
              <a:buClr>
                <a:srgbClr val="4285F4"/>
              </a:buClr>
              <a:buSzPts val="1500"/>
              <a:buFont typeface="Google Sans"/>
              <a:buChar char="○"/>
              <a:defRPr sz="1500">
                <a:solidFill>
                  <a:srgbClr val="4285F4"/>
                </a:solidFill>
                <a:latin typeface="Google Sans"/>
                <a:ea typeface="Google Sans"/>
                <a:cs typeface="Google Sans"/>
                <a:sym typeface="Google Sans"/>
              </a:defRPr>
            </a:lvl2pPr>
            <a:lvl3pPr indent="-323850" lvl="2" marL="1371600" rtl="0">
              <a:lnSpc>
                <a:spcPct val="125000"/>
              </a:lnSpc>
              <a:spcBef>
                <a:spcPts val="0"/>
              </a:spcBef>
              <a:spcAft>
                <a:spcPts val="0"/>
              </a:spcAft>
              <a:buClr>
                <a:srgbClr val="4285F4"/>
              </a:buClr>
              <a:buSzPts val="1500"/>
              <a:buFont typeface="Google Sans"/>
              <a:buChar char="■"/>
              <a:defRPr sz="1500">
                <a:solidFill>
                  <a:srgbClr val="4285F4"/>
                </a:solidFill>
                <a:latin typeface="Google Sans"/>
                <a:ea typeface="Google Sans"/>
                <a:cs typeface="Google Sans"/>
                <a:sym typeface="Google Sans"/>
              </a:defRPr>
            </a:lvl3pPr>
            <a:lvl4pPr indent="-323850" lvl="3" marL="1828800" rtl="0">
              <a:lnSpc>
                <a:spcPct val="125000"/>
              </a:lnSpc>
              <a:spcBef>
                <a:spcPts val="0"/>
              </a:spcBef>
              <a:spcAft>
                <a:spcPts val="0"/>
              </a:spcAft>
              <a:buClr>
                <a:srgbClr val="4285F4"/>
              </a:buClr>
              <a:buSzPts val="1500"/>
              <a:buFont typeface="Google Sans"/>
              <a:buChar char="●"/>
              <a:defRPr sz="1500">
                <a:solidFill>
                  <a:srgbClr val="4285F4"/>
                </a:solidFill>
                <a:latin typeface="Google Sans"/>
                <a:ea typeface="Google Sans"/>
                <a:cs typeface="Google Sans"/>
                <a:sym typeface="Google Sans"/>
              </a:defRPr>
            </a:lvl4pPr>
            <a:lvl5pPr indent="-323850" lvl="4" marL="2286000" rtl="0">
              <a:lnSpc>
                <a:spcPct val="125000"/>
              </a:lnSpc>
              <a:spcBef>
                <a:spcPts val="0"/>
              </a:spcBef>
              <a:spcAft>
                <a:spcPts val="0"/>
              </a:spcAft>
              <a:buClr>
                <a:srgbClr val="4285F4"/>
              </a:buClr>
              <a:buSzPts val="1500"/>
              <a:buFont typeface="Google Sans"/>
              <a:buChar char="○"/>
              <a:defRPr sz="1500">
                <a:solidFill>
                  <a:srgbClr val="4285F4"/>
                </a:solidFill>
                <a:latin typeface="Google Sans"/>
                <a:ea typeface="Google Sans"/>
                <a:cs typeface="Google Sans"/>
                <a:sym typeface="Google Sans"/>
              </a:defRPr>
            </a:lvl5pPr>
            <a:lvl6pPr indent="-323850" lvl="5" marL="2743200" rtl="0">
              <a:lnSpc>
                <a:spcPct val="125000"/>
              </a:lnSpc>
              <a:spcBef>
                <a:spcPts val="0"/>
              </a:spcBef>
              <a:spcAft>
                <a:spcPts val="0"/>
              </a:spcAft>
              <a:buClr>
                <a:srgbClr val="4285F4"/>
              </a:buClr>
              <a:buSzPts val="1500"/>
              <a:buFont typeface="Google Sans"/>
              <a:buChar char="■"/>
              <a:defRPr sz="1500">
                <a:solidFill>
                  <a:srgbClr val="4285F4"/>
                </a:solidFill>
                <a:latin typeface="Google Sans"/>
                <a:ea typeface="Google Sans"/>
                <a:cs typeface="Google Sans"/>
                <a:sym typeface="Google Sans"/>
              </a:defRPr>
            </a:lvl6pPr>
            <a:lvl7pPr indent="-323850" lvl="6" marL="3200400" rtl="0">
              <a:lnSpc>
                <a:spcPct val="125000"/>
              </a:lnSpc>
              <a:spcBef>
                <a:spcPts val="0"/>
              </a:spcBef>
              <a:spcAft>
                <a:spcPts val="0"/>
              </a:spcAft>
              <a:buClr>
                <a:srgbClr val="4285F4"/>
              </a:buClr>
              <a:buSzPts val="1500"/>
              <a:buFont typeface="Google Sans"/>
              <a:buChar char="●"/>
              <a:defRPr sz="1500">
                <a:solidFill>
                  <a:srgbClr val="4285F4"/>
                </a:solidFill>
                <a:latin typeface="Google Sans"/>
                <a:ea typeface="Google Sans"/>
                <a:cs typeface="Google Sans"/>
                <a:sym typeface="Google Sans"/>
              </a:defRPr>
            </a:lvl7pPr>
            <a:lvl8pPr indent="-323850" lvl="7" marL="3657600" rtl="0">
              <a:lnSpc>
                <a:spcPct val="125000"/>
              </a:lnSpc>
              <a:spcBef>
                <a:spcPts val="0"/>
              </a:spcBef>
              <a:spcAft>
                <a:spcPts val="0"/>
              </a:spcAft>
              <a:buClr>
                <a:srgbClr val="4285F4"/>
              </a:buClr>
              <a:buSzPts val="1500"/>
              <a:buFont typeface="Google Sans"/>
              <a:buChar char="○"/>
              <a:defRPr sz="1500">
                <a:solidFill>
                  <a:srgbClr val="4285F4"/>
                </a:solidFill>
                <a:latin typeface="Google Sans"/>
                <a:ea typeface="Google Sans"/>
                <a:cs typeface="Google Sans"/>
                <a:sym typeface="Google Sans"/>
              </a:defRPr>
            </a:lvl8pPr>
            <a:lvl9pPr indent="-323850" lvl="8" marL="4114800" rtl="0">
              <a:lnSpc>
                <a:spcPct val="125000"/>
              </a:lnSpc>
              <a:spcBef>
                <a:spcPts val="0"/>
              </a:spcBef>
              <a:spcAft>
                <a:spcPts val="0"/>
              </a:spcAft>
              <a:buClr>
                <a:srgbClr val="4285F4"/>
              </a:buClr>
              <a:buSzPts val="1500"/>
              <a:buFont typeface="Google Sans"/>
              <a:buChar char="■"/>
              <a:defRPr sz="1500">
                <a:solidFill>
                  <a:srgbClr val="4285F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3.png"/><Relationship Id="rId5" Type="http://schemas.openxmlformats.org/officeDocument/2006/relationships/image" Target="../media/image10.jpg"/><Relationship Id="rId6" Type="http://schemas.openxmlformats.org/officeDocument/2006/relationships/image" Target="../media/image9.png"/><Relationship Id="rId7"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3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48.gif"/><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3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5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image" Target="../media/image45.jpg"/><Relationship Id="rId4" Type="http://schemas.openxmlformats.org/officeDocument/2006/relationships/image" Target="../media/image5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4.gif"/><Relationship Id="rId4" Type="http://schemas.openxmlformats.org/officeDocument/2006/relationships/image" Target="../media/image7.jpg"/><Relationship Id="rId5" Type="http://schemas.openxmlformats.org/officeDocument/2006/relationships/hyperlink" Target="mailto:ardeshnabhavik@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8"/>
          <p:cNvSpPr txBox="1"/>
          <p:nvPr>
            <p:ph idx="3" type="title"/>
          </p:nvPr>
        </p:nvSpPr>
        <p:spPr>
          <a:xfrm>
            <a:off x="1436650" y="3318850"/>
            <a:ext cx="1744200" cy="47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A64D79"/>
                </a:solidFill>
              </a:rPr>
              <a:t>Speakers</a:t>
            </a:r>
            <a:endParaRPr b="1">
              <a:solidFill>
                <a:srgbClr val="A64D79"/>
              </a:solidFill>
            </a:endParaRPr>
          </a:p>
          <a:p>
            <a:pPr indent="0" lvl="0" marL="0" rtl="0" algn="l">
              <a:spcBef>
                <a:spcPts val="0"/>
              </a:spcBef>
              <a:spcAft>
                <a:spcPts val="0"/>
              </a:spcAft>
              <a:buNone/>
            </a:pPr>
            <a:r>
              <a:rPr b="1" lang="en"/>
              <a:t>Bhavik Ardeshna, Ishita Chauhan, Kirtan Soni, </a:t>
            </a:r>
            <a:r>
              <a:rPr b="1" lang="en"/>
              <a:t>Jwalit Shah</a:t>
            </a:r>
            <a:endParaRPr b="1"/>
          </a:p>
        </p:txBody>
      </p:sp>
      <p:pic>
        <p:nvPicPr>
          <p:cNvPr id="163" name="Google Shape;163;p38"/>
          <p:cNvPicPr preferRelativeResize="0"/>
          <p:nvPr/>
        </p:nvPicPr>
        <p:blipFill rotWithShape="1">
          <a:blip r:embed="rId3">
            <a:alphaModFix/>
          </a:blip>
          <a:srcRect b="0" l="13466" r="13466" t="0"/>
          <a:stretch/>
        </p:blipFill>
        <p:spPr>
          <a:xfrm>
            <a:off x="808444" y="3293888"/>
            <a:ext cx="529200" cy="529200"/>
          </a:xfrm>
          <a:prstGeom prst="ellipse">
            <a:avLst/>
          </a:prstGeom>
          <a:noFill/>
          <a:ln>
            <a:noFill/>
          </a:ln>
        </p:spPr>
      </p:pic>
      <p:sp>
        <p:nvSpPr>
          <p:cNvPr id="164" name="Google Shape;164;p38"/>
          <p:cNvSpPr txBox="1"/>
          <p:nvPr/>
        </p:nvSpPr>
        <p:spPr>
          <a:xfrm>
            <a:off x="733450" y="1420400"/>
            <a:ext cx="44955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t>WEB DEVELOPMENT </a:t>
            </a:r>
            <a:endParaRPr sz="2900"/>
          </a:p>
          <a:p>
            <a:pPr indent="0" lvl="0" marL="0" rtl="0" algn="l">
              <a:spcBef>
                <a:spcPts val="0"/>
              </a:spcBef>
              <a:spcAft>
                <a:spcPts val="0"/>
              </a:spcAft>
              <a:buNone/>
            </a:pPr>
            <a:r>
              <a:rPr lang="en" sz="2900"/>
              <a:t>&amp; </a:t>
            </a:r>
            <a:endParaRPr sz="2900"/>
          </a:p>
          <a:p>
            <a:pPr indent="0" lvl="0" marL="0" rtl="0" algn="l">
              <a:spcBef>
                <a:spcPts val="0"/>
              </a:spcBef>
              <a:spcAft>
                <a:spcPts val="0"/>
              </a:spcAft>
              <a:buNone/>
            </a:pPr>
            <a:r>
              <a:rPr lang="en" sz="2900"/>
              <a:t>ML TEAM</a:t>
            </a:r>
            <a:endParaRPr sz="2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7"/>
          <p:cNvSpPr txBox="1"/>
          <p:nvPr>
            <p:ph idx="2" type="title"/>
          </p:nvPr>
        </p:nvSpPr>
        <p:spPr>
          <a:xfrm>
            <a:off x="761214" y="2525335"/>
            <a:ext cx="4495500" cy="408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Subtitle of a segue slide goes here.</a:t>
            </a:r>
            <a:endParaRPr/>
          </a:p>
        </p:txBody>
      </p:sp>
      <p:sp>
        <p:nvSpPr>
          <p:cNvPr id="233" name="Google Shape;233;p47"/>
          <p:cNvSpPr txBox="1"/>
          <p:nvPr>
            <p:ph type="title"/>
          </p:nvPr>
        </p:nvSpPr>
        <p:spPr>
          <a:xfrm>
            <a:off x="549113" y="398122"/>
            <a:ext cx="4607700" cy="12921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Prerequisites:</a:t>
            </a:r>
            <a:endParaRPr/>
          </a:p>
        </p:txBody>
      </p:sp>
      <p:pic>
        <p:nvPicPr>
          <p:cNvPr id="234" name="Google Shape;234;p47"/>
          <p:cNvPicPr preferRelativeResize="0"/>
          <p:nvPr/>
        </p:nvPicPr>
        <p:blipFill>
          <a:blip r:embed="rId3">
            <a:alphaModFix/>
          </a:blip>
          <a:stretch>
            <a:fillRect/>
          </a:stretch>
        </p:blipFill>
        <p:spPr>
          <a:xfrm>
            <a:off x="125438" y="1839925"/>
            <a:ext cx="5455076" cy="160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8"/>
          <p:cNvSpPr txBox="1"/>
          <p:nvPr>
            <p:ph idx="4294967295" type="body"/>
          </p:nvPr>
        </p:nvSpPr>
        <p:spPr>
          <a:xfrm>
            <a:off x="269850" y="533075"/>
            <a:ext cx="5478600" cy="46104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800">
                <a:solidFill>
                  <a:srgbClr val="FFFFFF"/>
                </a:solidFill>
                <a:latin typeface="Arial"/>
                <a:ea typeface="Arial"/>
                <a:cs typeface="Arial"/>
                <a:sym typeface="Arial"/>
              </a:rPr>
              <a:t>&gt;</a:t>
            </a:r>
            <a:r>
              <a:rPr lang="en" sz="1700">
                <a:solidFill>
                  <a:srgbClr val="FFFFFF"/>
                </a:solidFill>
              </a:rPr>
              <a:t>pip install virtualenv</a:t>
            </a:r>
            <a:endParaRPr sz="1700">
              <a:solidFill>
                <a:srgbClr val="FFFFFF"/>
              </a:solidFill>
            </a:endParaRPr>
          </a:p>
          <a:p>
            <a:pPr indent="0" lvl="0" marL="0" rtl="0" algn="l">
              <a:lnSpc>
                <a:spcPct val="115000"/>
              </a:lnSpc>
              <a:spcBef>
                <a:spcPts val="0"/>
              </a:spcBef>
              <a:spcAft>
                <a:spcPts val="0"/>
              </a:spcAft>
              <a:buNone/>
            </a:pPr>
            <a:r>
              <a:rPr lang="en" sz="1700">
                <a:solidFill>
                  <a:srgbClr val="FFFFFF"/>
                </a:solidFill>
              </a:rPr>
              <a:t>   </a:t>
            </a:r>
            <a:endParaRPr sz="1700">
              <a:solidFill>
                <a:srgbClr val="FFFFFF"/>
              </a:solidFill>
            </a:endParaRPr>
          </a:p>
          <a:p>
            <a:pPr indent="0" lvl="0" marL="0" rtl="0" algn="l">
              <a:lnSpc>
                <a:spcPct val="115000"/>
              </a:lnSpc>
              <a:spcBef>
                <a:spcPts val="0"/>
              </a:spcBef>
              <a:spcAft>
                <a:spcPts val="0"/>
              </a:spcAft>
              <a:buNone/>
            </a:pPr>
            <a:r>
              <a:rPr lang="en" sz="1700">
                <a:solidFill>
                  <a:srgbClr val="FFFFFF"/>
                </a:solidFill>
              </a:rPr>
              <a:t>&gt;Sudo apt-get install virtualenv</a:t>
            </a:r>
            <a:endParaRPr sz="1700">
              <a:solidFill>
                <a:srgbClr val="FFFFFF"/>
              </a:solidFill>
            </a:endParaRPr>
          </a:p>
          <a:p>
            <a:pPr indent="0" lvl="0" marL="0" rtl="0" algn="l">
              <a:lnSpc>
                <a:spcPct val="115000"/>
              </a:lnSpc>
              <a:spcBef>
                <a:spcPts val="0"/>
              </a:spcBef>
              <a:spcAft>
                <a:spcPts val="0"/>
              </a:spcAft>
              <a:buNone/>
            </a:pPr>
            <a:r>
              <a:t/>
            </a:r>
            <a:endParaRPr sz="1700">
              <a:solidFill>
                <a:srgbClr val="FFFFFF"/>
              </a:solidFill>
            </a:endParaRPr>
          </a:p>
          <a:p>
            <a:pPr indent="0" lvl="0" marL="0" rtl="0" algn="l">
              <a:lnSpc>
                <a:spcPct val="115000"/>
              </a:lnSpc>
              <a:spcBef>
                <a:spcPts val="0"/>
              </a:spcBef>
              <a:spcAft>
                <a:spcPts val="0"/>
              </a:spcAft>
              <a:buNone/>
            </a:pPr>
            <a:r>
              <a:rPr lang="en" sz="1700">
                <a:solidFill>
                  <a:srgbClr val="FFFFFF"/>
                </a:solidFill>
              </a:rPr>
              <a:t>&gt;mkdir newproj</a:t>
            </a:r>
            <a:endParaRPr sz="1700">
              <a:solidFill>
                <a:srgbClr val="FFFFFF"/>
              </a:solidFill>
            </a:endParaRPr>
          </a:p>
          <a:p>
            <a:pPr indent="0" lvl="0" marL="0" rtl="0" algn="l">
              <a:lnSpc>
                <a:spcPct val="115000"/>
              </a:lnSpc>
              <a:spcBef>
                <a:spcPts val="0"/>
              </a:spcBef>
              <a:spcAft>
                <a:spcPts val="0"/>
              </a:spcAft>
              <a:buNone/>
            </a:pPr>
            <a:r>
              <a:t/>
            </a:r>
            <a:endParaRPr sz="1700">
              <a:solidFill>
                <a:srgbClr val="FFFFFF"/>
              </a:solidFill>
            </a:endParaRPr>
          </a:p>
          <a:p>
            <a:pPr indent="0" lvl="0" marL="0" rtl="0" algn="l">
              <a:lnSpc>
                <a:spcPct val="115000"/>
              </a:lnSpc>
              <a:spcBef>
                <a:spcPts val="0"/>
              </a:spcBef>
              <a:spcAft>
                <a:spcPts val="0"/>
              </a:spcAft>
              <a:buNone/>
            </a:pPr>
            <a:r>
              <a:rPr lang="en" sz="1700">
                <a:solidFill>
                  <a:srgbClr val="FFFFFF"/>
                </a:solidFill>
              </a:rPr>
              <a:t>&gt;cd newproj</a:t>
            </a:r>
            <a:endParaRPr sz="1700">
              <a:solidFill>
                <a:srgbClr val="FFFFFF"/>
              </a:solidFill>
            </a:endParaRPr>
          </a:p>
          <a:p>
            <a:pPr indent="0" lvl="0" marL="0" rtl="0" algn="l">
              <a:lnSpc>
                <a:spcPct val="115000"/>
              </a:lnSpc>
              <a:spcBef>
                <a:spcPts val="0"/>
              </a:spcBef>
              <a:spcAft>
                <a:spcPts val="0"/>
              </a:spcAft>
              <a:buNone/>
            </a:pPr>
            <a:r>
              <a:t/>
            </a:r>
            <a:endParaRPr sz="1700">
              <a:solidFill>
                <a:srgbClr val="FFFFFF"/>
              </a:solidFill>
            </a:endParaRPr>
          </a:p>
          <a:p>
            <a:pPr indent="0" lvl="0" marL="0" rtl="0" algn="l">
              <a:lnSpc>
                <a:spcPct val="115000"/>
              </a:lnSpc>
              <a:spcBef>
                <a:spcPts val="0"/>
              </a:spcBef>
              <a:spcAft>
                <a:spcPts val="0"/>
              </a:spcAft>
              <a:buNone/>
            </a:pPr>
            <a:r>
              <a:rPr lang="en" sz="1700">
                <a:solidFill>
                  <a:srgbClr val="FFFFFF"/>
                </a:solidFill>
              </a:rPr>
              <a:t>&gt;virtualenv venv</a:t>
            </a:r>
            <a:endParaRPr sz="1700">
              <a:solidFill>
                <a:srgbClr val="FFFFFF"/>
              </a:solidFill>
            </a:endParaRPr>
          </a:p>
          <a:p>
            <a:pPr indent="0" lvl="0" marL="0" rtl="0" algn="l">
              <a:lnSpc>
                <a:spcPct val="115000"/>
              </a:lnSpc>
              <a:spcBef>
                <a:spcPts val="0"/>
              </a:spcBef>
              <a:spcAft>
                <a:spcPts val="0"/>
              </a:spcAft>
              <a:buNone/>
            </a:pPr>
            <a:r>
              <a:t/>
            </a:r>
            <a:endParaRPr sz="1700">
              <a:solidFill>
                <a:srgbClr val="FFFFFF"/>
              </a:solidFill>
            </a:endParaRPr>
          </a:p>
          <a:p>
            <a:pPr indent="0" lvl="0" marL="0" rtl="0" algn="l">
              <a:lnSpc>
                <a:spcPct val="115000"/>
              </a:lnSpc>
              <a:spcBef>
                <a:spcPts val="0"/>
              </a:spcBef>
              <a:spcAft>
                <a:spcPts val="0"/>
              </a:spcAft>
              <a:buNone/>
            </a:pPr>
            <a:r>
              <a:rPr lang="en" sz="1700">
                <a:solidFill>
                  <a:srgbClr val="FFFFFF"/>
                </a:solidFill>
              </a:rPr>
              <a:t>&gt;venv/bin/activate</a:t>
            </a:r>
            <a:endParaRPr sz="1700">
              <a:solidFill>
                <a:srgbClr val="FFFFFF"/>
              </a:solidFill>
            </a:endParaRPr>
          </a:p>
          <a:p>
            <a:pPr indent="0" lvl="0" marL="0" rtl="0" algn="l">
              <a:lnSpc>
                <a:spcPct val="115000"/>
              </a:lnSpc>
              <a:spcBef>
                <a:spcPts val="0"/>
              </a:spcBef>
              <a:spcAft>
                <a:spcPts val="0"/>
              </a:spcAft>
              <a:buNone/>
            </a:pPr>
            <a:r>
              <a:t/>
            </a:r>
            <a:endParaRPr sz="1700">
              <a:solidFill>
                <a:srgbClr val="FFFFFF"/>
              </a:solidFill>
            </a:endParaRPr>
          </a:p>
          <a:p>
            <a:pPr indent="0" lvl="0" marL="0" rtl="0" algn="l">
              <a:lnSpc>
                <a:spcPct val="115000"/>
              </a:lnSpc>
              <a:spcBef>
                <a:spcPts val="0"/>
              </a:spcBef>
              <a:spcAft>
                <a:spcPts val="0"/>
              </a:spcAft>
              <a:buNone/>
            </a:pPr>
            <a:r>
              <a:rPr lang="en" sz="1700">
                <a:solidFill>
                  <a:srgbClr val="FFFFFF"/>
                </a:solidFill>
              </a:rPr>
              <a:t>&gt;venv\scripts\activate</a:t>
            </a:r>
            <a:endParaRPr sz="1700">
              <a:solidFill>
                <a:srgbClr val="FFFFFF"/>
              </a:solidFill>
            </a:endParaRPr>
          </a:p>
          <a:p>
            <a:pPr indent="0" lvl="0" marL="0" rtl="0" algn="l">
              <a:lnSpc>
                <a:spcPct val="115000"/>
              </a:lnSpc>
              <a:spcBef>
                <a:spcPts val="0"/>
              </a:spcBef>
              <a:spcAft>
                <a:spcPts val="0"/>
              </a:spcAft>
              <a:buNone/>
            </a:pPr>
            <a:r>
              <a:t/>
            </a:r>
            <a:endParaRPr sz="1700">
              <a:solidFill>
                <a:srgbClr val="FFFFFF"/>
              </a:solidFill>
            </a:endParaRPr>
          </a:p>
          <a:p>
            <a:pPr indent="0" lvl="0" marL="0" rtl="0" algn="l">
              <a:lnSpc>
                <a:spcPct val="115000"/>
              </a:lnSpc>
              <a:spcBef>
                <a:spcPts val="0"/>
              </a:spcBef>
              <a:spcAft>
                <a:spcPts val="0"/>
              </a:spcAft>
              <a:buNone/>
            </a:pPr>
            <a:r>
              <a:rPr lang="en" sz="1700">
                <a:solidFill>
                  <a:srgbClr val="FFFFFF"/>
                </a:solidFill>
              </a:rPr>
              <a:t>&gt;pip install Flask</a:t>
            </a:r>
            <a:endParaRPr sz="1700">
              <a:solidFill>
                <a:srgbClr val="FFFFFF"/>
              </a:solidFill>
            </a:endParaRPr>
          </a:p>
          <a:p>
            <a:pPr indent="0" lvl="0" marL="0" rtl="0" algn="l">
              <a:spcBef>
                <a:spcPts val="0"/>
              </a:spcBef>
              <a:spcAft>
                <a:spcPts val="0"/>
              </a:spcAft>
              <a:buNone/>
            </a:pPr>
            <a:r>
              <a:t/>
            </a:r>
            <a:endParaRPr sz="1000"/>
          </a:p>
        </p:txBody>
      </p:sp>
      <p:sp>
        <p:nvSpPr>
          <p:cNvPr id="240" name="Google Shape;240;p48"/>
          <p:cNvSpPr txBox="1"/>
          <p:nvPr/>
        </p:nvSpPr>
        <p:spPr>
          <a:xfrm>
            <a:off x="177050" y="79550"/>
            <a:ext cx="7131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FFF00"/>
                </a:solidFill>
                <a:latin typeface="Google Sans"/>
                <a:ea typeface="Google Sans"/>
                <a:cs typeface="Google Sans"/>
                <a:sym typeface="Google Sans"/>
              </a:rPr>
              <a:t>Flask setup in Virtual Environment</a:t>
            </a:r>
            <a:r>
              <a:rPr lang="en" sz="2200">
                <a:solidFill>
                  <a:srgbClr val="FFFFFF"/>
                </a:solidFill>
                <a:latin typeface="Google Sans"/>
                <a:ea typeface="Google Sans"/>
                <a:cs typeface="Google Sans"/>
                <a:sym typeface="Google Sans"/>
              </a:rPr>
              <a:t>. </a:t>
            </a:r>
            <a:endParaRPr sz="1800">
              <a:solidFill>
                <a:srgbClr val="FFFFFF"/>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9"/>
          <p:cNvSpPr txBox="1"/>
          <p:nvPr/>
        </p:nvSpPr>
        <p:spPr>
          <a:xfrm>
            <a:off x="848400" y="256750"/>
            <a:ext cx="7649100" cy="5137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750">
                <a:solidFill>
                  <a:srgbClr val="6A9955"/>
                </a:solidFill>
                <a:highlight>
                  <a:srgbClr val="1E1E1E"/>
                </a:highlight>
                <a:latin typeface="Courier New"/>
                <a:ea typeface="Courier New"/>
                <a:cs typeface="Courier New"/>
                <a:sym typeface="Courier New"/>
              </a:rPr>
              <a:t># Your First Flask Code</a:t>
            </a:r>
            <a:endParaRPr sz="17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C586C0"/>
                </a:solidFill>
                <a:highlight>
                  <a:srgbClr val="1E1E1E"/>
                </a:highlight>
                <a:latin typeface="Courier New"/>
                <a:ea typeface="Courier New"/>
                <a:cs typeface="Courier New"/>
                <a:sym typeface="Courier New"/>
              </a:rPr>
              <a:t>from</a:t>
            </a:r>
            <a:r>
              <a:rPr lang="en" sz="1750">
                <a:solidFill>
                  <a:srgbClr val="D4D4D4"/>
                </a:solidFill>
                <a:highlight>
                  <a:srgbClr val="1E1E1E"/>
                </a:highlight>
                <a:latin typeface="Courier New"/>
                <a:ea typeface="Courier New"/>
                <a:cs typeface="Courier New"/>
                <a:sym typeface="Courier New"/>
              </a:rPr>
              <a:t> </a:t>
            </a:r>
            <a:r>
              <a:rPr lang="en" sz="1750">
                <a:solidFill>
                  <a:srgbClr val="4EC9B0"/>
                </a:solidFill>
                <a:highlight>
                  <a:srgbClr val="1E1E1E"/>
                </a:highlight>
                <a:latin typeface="Courier New"/>
                <a:ea typeface="Courier New"/>
                <a:cs typeface="Courier New"/>
                <a:sym typeface="Courier New"/>
              </a:rPr>
              <a:t>flask</a:t>
            </a:r>
            <a:r>
              <a:rPr lang="en" sz="1750">
                <a:solidFill>
                  <a:srgbClr val="D4D4D4"/>
                </a:solidFill>
                <a:highlight>
                  <a:srgbClr val="1E1E1E"/>
                </a:highlight>
                <a:latin typeface="Courier New"/>
                <a:ea typeface="Courier New"/>
                <a:cs typeface="Courier New"/>
                <a:sym typeface="Courier New"/>
              </a:rPr>
              <a:t> </a:t>
            </a:r>
            <a:r>
              <a:rPr lang="en" sz="1750">
                <a:solidFill>
                  <a:srgbClr val="C586C0"/>
                </a:solidFill>
                <a:highlight>
                  <a:srgbClr val="1E1E1E"/>
                </a:highlight>
                <a:latin typeface="Courier New"/>
                <a:ea typeface="Courier New"/>
                <a:cs typeface="Courier New"/>
                <a:sym typeface="Courier New"/>
              </a:rPr>
              <a:t>import</a:t>
            </a:r>
            <a:r>
              <a:rPr lang="en" sz="1750">
                <a:solidFill>
                  <a:srgbClr val="D4D4D4"/>
                </a:solidFill>
                <a:highlight>
                  <a:srgbClr val="1E1E1E"/>
                </a:highlight>
                <a:latin typeface="Courier New"/>
                <a:ea typeface="Courier New"/>
                <a:cs typeface="Courier New"/>
                <a:sym typeface="Courier New"/>
              </a:rPr>
              <a:t> </a:t>
            </a:r>
            <a:r>
              <a:rPr lang="en" sz="1750">
                <a:solidFill>
                  <a:srgbClr val="4EC9B0"/>
                </a:solidFill>
                <a:highlight>
                  <a:srgbClr val="1E1E1E"/>
                </a:highlight>
                <a:latin typeface="Courier New"/>
                <a:ea typeface="Courier New"/>
                <a:cs typeface="Courier New"/>
                <a:sym typeface="Courier New"/>
              </a:rPr>
              <a:t>Flask</a:t>
            </a:r>
            <a:endParaRPr sz="1750">
              <a:solidFill>
                <a:srgbClr val="4EC9B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9CDCFE"/>
                </a:solidFill>
                <a:highlight>
                  <a:srgbClr val="1E1E1E"/>
                </a:highlight>
                <a:latin typeface="Courier New"/>
                <a:ea typeface="Courier New"/>
                <a:cs typeface="Courier New"/>
                <a:sym typeface="Courier New"/>
              </a:rPr>
              <a:t>app</a:t>
            </a:r>
            <a:r>
              <a:rPr lang="en" sz="1750">
                <a:solidFill>
                  <a:srgbClr val="D4D4D4"/>
                </a:solidFill>
                <a:highlight>
                  <a:srgbClr val="1E1E1E"/>
                </a:highlight>
                <a:latin typeface="Courier New"/>
                <a:ea typeface="Courier New"/>
                <a:cs typeface="Courier New"/>
                <a:sym typeface="Courier New"/>
              </a:rPr>
              <a:t> = </a:t>
            </a:r>
            <a:r>
              <a:rPr lang="en" sz="1750">
                <a:solidFill>
                  <a:srgbClr val="4EC9B0"/>
                </a:solidFill>
                <a:highlight>
                  <a:srgbClr val="1E1E1E"/>
                </a:highlight>
                <a:latin typeface="Courier New"/>
                <a:ea typeface="Courier New"/>
                <a:cs typeface="Courier New"/>
                <a:sym typeface="Courier New"/>
              </a:rPr>
              <a:t>Flask</a:t>
            </a:r>
            <a:r>
              <a:rPr lang="en" sz="1750">
                <a:solidFill>
                  <a:srgbClr val="D4D4D4"/>
                </a:solidFill>
                <a:highlight>
                  <a:srgbClr val="1E1E1E"/>
                </a:highlight>
                <a:latin typeface="Courier New"/>
                <a:ea typeface="Courier New"/>
                <a:cs typeface="Courier New"/>
                <a:sym typeface="Courier New"/>
              </a:rPr>
              <a:t>(__name__)</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DCDCAA"/>
                </a:solidFill>
                <a:highlight>
                  <a:srgbClr val="1E1E1E"/>
                </a:highlight>
                <a:latin typeface="Courier New"/>
                <a:ea typeface="Courier New"/>
                <a:cs typeface="Courier New"/>
                <a:sym typeface="Courier New"/>
              </a:rPr>
              <a:t>@</a:t>
            </a:r>
            <a:r>
              <a:rPr lang="en" sz="1750">
                <a:solidFill>
                  <a:srgbClr val="9CDCFE"/>
                </a:solidFill>
                <a:highlight>
                  <a:srgbClr val="1E1E1E"/>
                </a:highlight>
                <a:latin typeface="Courier New"/>
                <a:ea typeface="Courier New"/>
                <a:cs typeface="Courier New"/>
                <a:sym typeface="Courier New"/>
              </a:rPr>
              <a:t>app</a:t>
            </a:r>
            <a:r>
              <a:rPr lang="en" sz="1750">
                <a:solidFill>
                  <a:srgbClr val="DCDCAA"/>
                </a:solidFill>
                <a:highlight>
                  <a:srgbClr val="1E1E1E"/>
                </a:highlight>
                <a:latin typeface="Courier New"/>
                <a:ea typeface="Courier New"/>
                <a:cs typeface="Courier New"/>
                <a:sym typeface="Courier New"/>
              </a:rPr>
              <a:t>.route</a:t>
            </a:r>
            <a:r>
              <a:rPr lang="en" sz="1750">
                <a:solidFill>
                  <a:srgbClr val="D4D4D4"/>
                </a:solidFill>
                <a:highlight>
                  <a:srgbClr val="1E1E1E"/>
                </a:highlight>
                <a:latin typeface="Courier New"/>
                <a:ea typeface="Courier New"/>
                <a:cs typeface="Courier New"/>
                <a:sym typeface="Courier New"/>
              </a:rPr>
              <a:t>(</a:t>
            </a:r>
            <a:r>
              <a:rPr lang="en" sz="1750">
                <a:solidFill>
                  <a:srgbClr val="CE9178"/>
                </a:solidFill>
                <a:highlight>
                  <a:srgbClr val="1E1E1E"/>
                </a:highlight>
                <a:latin typeface="Courier New"/>
                <a:ea typeface="Courier New"/>
                <a:cs typeface="Courier New"/>
                <a:sym typeface="Courier New"/>
              </a:rPr>
              <a:t>'/'</a:t>
            </a:r>
            <a:r>
              <a:rPr lang="en" sz="1750">
                <a:solidFill>
                  <a:srgbClr val="D4D4D4"/>
                </a:solidFill>
                <a:highlight>
                  <a:srgbClr val="1E1E1E"/>
                </a:highlight>
                <a:latin typeface="Courier New"/>
                <a:ea typeface="Courier New"/>
                <a:cs typeface="Courier New"/>
                <a:sym typeface="Courier New"/>
              </a:rPr>
              <a:t>)</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569CD6"/>
                </a:solidFill>
                <a:highlight>
                  <a:srgbClr val="1E1E1E"/>
                </a:highlight>
                <a:latin typeface="Courier New"/>
                <a:ea typeface="Courier New"/>
                <a:cs typeface="Courier New"/>
                <a:sym typeface="Courier New"/>
              </a:rPr>
              <a:t>def</a:t>
            </a:r>
            <a:r>
              <a:rPr lang="en" sz="1750">
                <a:solidFill>
                  <a:srgbClr val="D4D4D4"/>
                </a:solidFill>
                <a:highlight>
                  <a:srgbClr val="1E1E1E"/>
                </a:highlight>
                <a:latin typeface="Courier New"/>
                <a:ea typeface="Courier New"/>
                <a:cs typeface="Courier New"/>
                <a:sym typeface="Courier New"/>
              </a:rPr>
              <a:t> </a:t>
            </a:r>
            <a:r>
              <a:rPr lang="en" sz="1750">
                <a:solidFill>
                  <a:srgbClr val="DCDCAA"/>
                </a:solidFill>
                <a:highlight>
                  <a:srgbClr val="1E1E1E"/>
                </a:highlight>
                <a:latin typeface="Courier New"/>
                <a:ea typeface="Courier New"/>
                <a:cs typeface="Courier New"/>
                <a:sym typeface="Courier New"/>
              </a:rPr>
              <a:t>hello_world</a:t>
            </a:r>
            <a:r>
              <a:rPr lang="en" sz="1750">
                <a:solidFill>
                  <a:srgbClr val="D4D4D4"/>
                </a:solidFill>
                <a:highlight>
                  <a:srgbClr val="1E1E1E"/>
                </a:highlight>
                <a:latin typeface="Courier New"/>
                <a:ea typeface="Courier New"/>
                <a:cs typeface="Courier New"/>
                <a:sym typeface="Courier New"/>
              </a:rPr>
              <a:t>():</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D4D4D4"/>
                </a:solidFill>
                <a:highlight>
                  <a:srgbClr val="1E1E1E"/>
                </a:highlight>
                <a:latin typeface="Courier New"/>
                <a:ea typeface="Courier New"/>
                <a:cs typeface="Courier New"/>
                <a:sym typeface="Courier New"/>
              </a:rPr>
              <a:t>    </a:t>
            </a:r>
            <a:r>
              <a:rPr lang="en" sz="1750">
                <a:solidFill>
                  <a:srgbClr val="C586C0"/>
                </a:solidFill>
                <a:highlight>
                  <a:srgbClr val="1E1E1E"/>
                </a:highlight>
                <a:latin typeface="Courier New"/>
                <a:ea typeface="Courier New"/>
                <a:cs typeface="Courier New"/>
                <a:sym typeface="Courier New"/>
              </a:rPr>
              <a:t>return</a:t>
            </a:r>
            <a:r>
              <a:rPr lang="en" sz="1750">
                <a:solidFill>
                  <a:srgbClr val="D4D4D4"/>
                </a:solidFill>
                <a:highlight>
                  <a:srgbClr val="1E1E1E"/>
                </a:highlight>
                <a:latin typeface="Courier New"/>
                <a:ea typeface="Courier New"/>
                <a:cs typeface="Courier New"/>
                <a:sym typeface="Courier New"/>
              </a:rPr>
              <a:t> </a:t>
            </a:r>
            <a:r>
              <a:rPr lang="en" sz="1750">
                <a:solidFill>
                  <a:srgbClr val="CE9178"/>
                </a:solidFill>
                <a:highlight>
                  <a:srgbClr val="1E1E1E"/>
                </a:highlight>
                <a:latin typeface="Courier New"/>
                <a:ea typeface="Courier New"/>
                <a:cs typeface="Courier New"/>
                <a:sym typeface="Courier New"/>
              </a:rPr>
              <a:t>'Hello, World!'</a:t>
            </a:r>
            <a:endParaRPr sz="17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6A9955"/>
                </a:solidFill>
                <a:highlight>
                  <a:srgbClr val="1E1E1E"/>
                </a:highlight>
                <a:latin typeface="Courier New"/>
                <a:ea typeface="Courier New"/>
                <a:cs typeface="Courier New"/>
                <a:sym typeface="Courier New"/>
              </a:rPr>
              <a:t># Add this content to the Hello.py and execute the python file.</a:t>
            </a:r>
            <a:endParaRPr sz="17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7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300">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0"/>
          <p:cNvSpPr txBox="1"/>
          <p:nvPr>
            <p:ph idx="3" type="title"/>
          </p:nvPr>
        </p:nvSpPr>
        <p:spPr>
          <a:xfrm>
            <a:off x="596550" y="918300"/>
            <a:ext cx="3430200" cy="3018900"/>
          </a:xfrm>
          <a:prstGeom prst="rect">
            <a:avLst/>
          </a:prstGeom>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lang="en" sz="2000">
                <a:solidFill>
                  <a:schemeClr val="dk1"/>
                </a:solidFill>
              </a:rPr>
              <a:t>one more approach to perform routing.</a:t>
            </a:r>
            <a:endParaRPr sz="2000">
              <a:solidFill>
                <a:schemeClr val="dk1"/>
              </a:solidFill>
            </a:endParaRPr>
          </a:p>
          <a:p>
            <a:pPr indent="0" lvl="0" marL="0" rtl="0" algn="l">
              <a:lnSpc>
                <a:spcPct val="115000"/>
              </a:lnSpc>
              <a:spcBef>
                <a:spcPts val="0"/>
              </a:spcBef>
              <a:spcAft>
                <a:spcPts val="0"/>
              </a:spcAft>
              <a:buNone/>
            </a:pPr>
            <a:r>
              <a:rPr lang="en" sz="2000">
                <a:solidFill>
                  <a:schemeClr val="dk1"/>
                </a:solidFill>
              </a:rPr>
              <a:t>using the add_url() function of the Flask class.</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lang="en" sz="2000">
                <a:solidFill>
                  <a:schemeClr val="dk1"/>
                </a:solidFill>
              </a:rPr>
              <a:t>Syntax:</a:t>
            </a:r>
            <a:endParaRPr sz="2000">
              <a:solidFill>
                <a:schemeClr val="dk1"/>
              </a:solidFill>
            </a:endParaRPr>
          </a:p>
          <a:p>
            <a:pPr indent="0" lvl="0" marL="0" rtl="0" algn="l">
              <a:lnSpc>
                <a:spcPct val="115000"/>
              </a:lnSpc>
              <a:spcBef>
                <a:spcPts val="0"/>
              </a:spcBef>
              <a:spcAft>
                <a:spcPts val="0"/>
              </a:spcAft>
              <a:buNone/>
            </a:pPr>
            <a:r>
              <a:rPr lang="en">
                <a:solidFill>
                  <a:schemeClr val="dk1"/>
                </a:solidFill>
              </a:rPr>
              <a:t>add_url_rule(&lt;url rule&gt;, &lt;endpoint&gt;, &lt;view function&gt;) </a:t>
            </a:r>
            <a:endParaRPr>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p:txBody>
      </p:sp>
      <p:sp>
        <p:nvSpPr>
          <p:cNvPr id="251" name="Google Shape;251;p50"/>
          <p:cNvSpPr txBox="1"/>
          <p:nvPr>
            <p:ph type="title"/>
          </p:nvPr>
        </p:nvSpPr>
        <p:spPr>
          <a:xfrm>
            <a:off x="1282950" y="2"/>
            <a:ext cx="3125400" cy="918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2900"/>
              <a:t>Routing</a:t>
            </a:r>
            <a:endParaRPr sz="2900"/>
          </a:p>
        </p:txBody>
      </p:sp>
      <p:sp>
        <p:nvSpPr>
          <p:cNvPr id="252" name="Google Shape;252;p50"/>
          <p:cNvSpPr txBox="1"/>
          <p:nvPr/>
        </p:nvSpPr>
        <p:spPr>
          <a:xfrm>
            <a:off x="4572000" y="1280700"/>
            <a:ext cx="4464600" cy="2582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450">
                <a:solidFill>
                  <a:srgbClr val="569CD6"/>
                </a:solidFill>
                <a:highlight>
                  <a:srgbClr val="1E1E1E"/>
                </a:highlight>
                <a:latin typeface="Courier New"/>
                <a:ea typeface="Courier New"/>
                <a:cs typeface="Courier New"/>
                <a:sym typeface="Courier New"/>
              </a:rPr>
              <a:t>def</a:t>
            </a:r>
            <a:r>
              <a:rPr lang="en" sz="1450">
                <a:solidFill>
                  <a:srgbClr val="D4D4D4"/>
                </a:solidFill>
                <a:highlight>
                  <a:srgbClr val="1E1E1E"/>
                </a:highlight>
                <a:latin typeface="Courier New"/>
                <a:ea typeface="Courier New"/>
                <a:cs typeface="Courier New"/>
                <a:sym typeface="Courier New"/>
              </a:rPr>
              <a:t> </a:t>
            </a:r>
            <a:r>
              <a:rPr lang="en" sz="1450">
                <a:solidFill>
                  <a:srgbClr val="DCDCAA"/>
                </a:solidFill>
                <a:highlight>
                  <a:srgbClr val="1E1E1E"/>
                </a:highlight>
                <a:latin typeface="Courier New"/>
                <a:ea typeface="Courier New"/>
                <a:cs typeface="Courier New"/>
                <a:sym typeface="Courier New"/>
              </a:rPr>
              <a:t>about</a:t>
            </a:r>
            <a:r>
              <a:rPr lang="en"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urier New"/>
                <a:ea typeface="Courier New"/>
                <a:cs typeface="Courier New"/>
                <a:sym typeface="Courier New"/>
              </a:rPr>
              <a:t>    </a:t>
            </a:r>
            <a:r>
              <a:rPr lang="en" sz="1450">
                <a:solidFill>
                  <a:srgbClr val="C586C0"/>
                </a:solidFill>
                <a:highlight>
                  <a:srgbClr val="1E1E1E"/>
                </a:highlight>
                <a:latin typeface="Courier New"/>
                <a:ea typeface="Courier New"/>
                <a:cs typeface="Courier New"/>
                <a:sym typeface="Courier New"/>
              </a:rPr>
              <a:t>return</a:t>
            </a:r>
            <a:r>
              <a:rPr lang="en" sz="1450">
                <a:solidFill>
                  <a:srgbClr val="D4D4D4"/>
                </a:solidFill>
                <a:highlight>
                  <a:srgbClr val="1E1E1E"/>
                </a:highlight>
                <a:latin typeface="Courier New"/>
                <a:ea typeface="Courier New"/>
                <a:cs typeface="Courier New"/>
                <a:sym typeface="Courier New"/>
              </a:rPr>
              <a:t> </a:t>
            </a:r>
            <a:r>
              <a:rPr lang="en" sz="1450">
                <a:solidFill>
                  <a:srgbClr val="CE9178"/>
                </a:solidFill>
                <a:highlight>
                  <a:srgbClr val="1E1E1E"/>
                </a:highlight>
                <a:latin typeface="Courier New"/>
                <a:ea typeface="Courier New"/>
                <a:cs typeface="Courier New"/>
                <a:sym typeface="Courier New"/>
              </a:rPr>
              <a:t>"This is about page"</a:t>
            </a:r>
            <a:endParaRPr sz="14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450">
                <a:solidFill>
                  <a:srgbClr val="9CDCFE"/>
                </a:solidFill>
                <a:highlight>
                  <a:srgbClr val="1E1E1E"/>
                </a:highlight>
                <a:latin typeface="Courier New"/>
                <a:ea typeface="Courier New"/>
                <a:cs typeface="Courier New"/>
                <a:sym typeface="Courier New"/>
              </a:rPr>
              <a:t>app</a:t>
            </a:r>
            <a:r>
              <a:rPr lang="en" sz="1450">
                <a:solidFill>
                  <a:srgbClr val="D4D4D4"/>
                </a:solidFill>
                <a:highlight>
                  <a:srgbClr val="1E1E1E"/>
                </a:highlight>
                <a:latin typeface="Courier New"/>
                <a:ea typeface="Courier New"/>
                <a:cs typeface="Courier New"/>
                <a:sym typeface="Courier New"/>
              </a:rPr>
              <a:t>.</a:t>
            </a:r>
            <a:r>
              <a:rPr lang="en" sz="1450">
                <a:solidFill>
                  <a:srgbClr val="DCDCAA"/>
                </a:solidFill>
                <a:highlight>
                  <a:srgbClr val="1E1E1E"/>
                </a:highlight>
                <a:latin typeface="Courier New"/>
                <a:ea typeface="Courier New"/>
                <a:cs typeface="Courier New"/>
                <a:sym typeface="Courier New"/>
              </a:rPr>
              <a:t>add_url_rule</a:t>
            </a:r>
            <a:r>
              <a:rPr lang="en" sz="1450">
                <a:solidFill>
                  <a:srgbClr val="D4D4D4"/>
                </a:solidFill>
                <a:highlight>
                  <a:srgbClr val="1E1E1E"/>
                </a:highlight>
                <a:latin typeface="Courier New"/>
                <a:ea typeface="Courier New"/>
                <a:cs typeface="Courier New"/>
                <a:sym typeface="Courier New"/>
              </a:rPr>
              <a:t>(</a:t>
            </a:r>
            <a:r>
              <a:rPr lang="en" sz="1450">
                <a:solidFill>
                  <a:srgbClr val="CE9178"/>
                </a:solidFill>
                <a:highlight>
                  <a:srgbClr val="1E1E1E"/>
                </a:highlight>
                <a:latin typeface="Courier New"/>
                <a:ea typeface="Courier New"/>
                <a:cs typeface="Courier New"/>
                <a:sym typeface="Courier New"/>
              </a:rPr>
              <a:t>"/about"</a:t>
            </a:r>
            <a:r>
              <a:rPr lang="en" sz="1450">
                <a:solidFill>
                  <a:srgbClr val="D4D4D4"/>
                </a:solidFill>
                <a:highlight>
                  <a:srgbClr val="1E1E1E"/>
                </a:highlight>
                <a:latin typeface="Courier New"/>
                <a:ea typeface="Courier New"/>
                <a:cs typeface="Courier New"/>
                <a:sym typeface="Courier New"/>
              </a:rPr>
              <a:t>, </a:t>
            </a:r>
            <a:r>
              <a:rPr lang="en" sz="1450">
                <a:solidFill>
                  <a:srgbClr val="CE9178"/>
                </a:solidFill>
                <a:highlight>
                  <a:srgbClr val="1E1E1E"/>
                </a:highlight>
                <a:latin typeface="Courier New"/>
                <a:ea typeface="Courier New"/>
                <a:cs typeface="Courier New"/>
                <a:sym typeface="Courier New"/>
              </a:rPr>
              <a:t>"about"</a:t>
            </a:r>
            <a:r>
              <a:rPr lang="en" sz="1450">
                <a:solidFill>
                  <a:srgbClr val="D4D4D4"/>
                </a:solidFill>
                <a:highlight>
                  <a:srgbClr val="1E1E1E"/>
                </a:highlight>
                <a:latin typeface="Courier New"/>
                <a:ea typeface="Courier New"/>
                <a:cs typeface="Courier New"/>
                <a:sym typeface="Courier New"/>
              </a:rPr>
              <a:t>, </a:t>
            </a:r>
            <a:r>
              <a:rPr lang="en" sz="1450">
                <a:solidFill>
                  <a:srgbClr val="DCDCAA"/>
                </a:solidFill>
                <a:highlight>
                  <a:srgbClr val="1E1E1E"/>
                </a:highlight>
                <a:latin typeface="Courier New"/>
                <a:ea typeface="Courier New"/>
                <a:cs typeface="Courier New"/>
                <a:sym typeface="Courier New"/>
              </a:rPr>
              <a:t>about</a:t>
            </a:r>
            <a:r>
              <a:rPr lang="en"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800">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1"/>
          <p:cNvSpPr txBox="1"/>
          <p:nvPr>
            <p:ph idx="3" type="title"/>
          </p:nvPr>
        </p:nvSpPr>
        <p:spPr>
          <a:xfrm>
            <a:off x="469250" y="888300"/>
            <a:ext cx="3834000" cy="3366900"/>
          </a:xfrm>
          <a:prstGeom prst="rect">
            <a:avLst/>
          </a:prstGeom>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lang="en" sz="1800">
                <a:solidFill>
                  <a:schemeClr val="dk1"/>
                </a:solidFill>
                <a:latin typeface="Arial"/>
                <a:ea typeface="Arial"/>
                <a:cs typeface="Arial"/>
                <a:sym typeface="Arial"/>
              </a:rPr>
              <a:t>•It avoids hard coding of the URLs.</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 sz="1800">
                <a:solidFill>
                  <a:schemeClr val="dk1"/>
                </a:solidFill>
                <a:latin typeface="Arial"/>
                <a:ea typeface="Arial"/>
                <a:cs typeface="Arial"/>
                <a:sym typeface="Arial"/>
              </a:rPr>
              <a:t>•We can change the URLs dynamically instead of remembering the manually changed hard-coded URLs.</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rial"/>
                <a:ea typeface="Arial"/>
                <a:cs typeface="Arial"/>
                <a:sym typeface="Arial"/>
              </a:rPr>
              <a:t>•It handles the escaping of special characters and Unicode data transparently.</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p:txBody>
      </p:sp>
      <p:sp>
        <p:nvSpPr>
          <p:cNvPr id="258" name="Google Shape;258;p51"/>
          <p:cNvSpPr txBox="1"/>
          <p:nvPr>
            <p:ph type="title"/>
          </p:nvPr>
        </p:nvSpPr>
        <p:spPr>
          <a:xfrm>
            <a:off x="823550" y="109127"/>
            <a:ext cx="3125400" cy="918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2900"/>
              <a:t>Dynamic </a:t>
            </a:r>
            <a:r>
              <a:rPr lang="en" sz="2900"/>
              <a:t>Routing</a:t>
            </a:r>
            <a:endParaRPr sz="2900"/>
          </a:p>
        </p:txBody>
      </p:sp>
      <p:sp>
        <p:nvSpPr>
          <p:cNvPr id="259" name="Google Shape;259;p51"/>
          <p:cNvSpPr txBox="1"/>
          <p:nvPr/>
        </p:nvSpPr>
        <p:spPr>
          <a:xfrm>
            <a:off x="4572000" y="1280700"/>
            <a:ext cx="4464600" cy="2124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800">
                <a:solidFill>
                  <a:srgbClr val="F9CB9C"/>
                </a:solidFill>
              </a:rPr>
              <a:t>If your application is placed outside the URL root, </a:t>
            </a:r>
            <a:endParaRPr sz="1800">
              <a:solidFill>
                <a:srgbClr val="F9CB9C"/>
              </a:solidFill>
            </a:endParaRPr>
          </a:p>
          <a:p>
            <a:pPr indent="0" lvl="0" marL="457200" rtl="0" algn="l">
              <a:spcBef>
                <a:spcPts val="0"/>
              </a:spcBef>
              <a:spcAft>
                <a:spcPts val="0"/>
              </a:spcAft>
              <a:buNone/>
            </a:pPr>
            <a:r>
              <a:rPr lang="en" sz="1800">
                <a:solidFill>
                  <a:srgbClr val="F9CB9C"/>
                </a:solidFill>
              </a:rPr>
              <a:t>for example, in </a:t>
            </a:r>
            <a:endParaRPr sz="1800">
              <a:solidFill>
                <a:srgbClr val="F9CB9C"/>
              </a:solidFill>
            </a:endParaRPr>
          </a:p>
          <a:p>
            <a:pPr indent="0" lvl="0" marL="457200" rtl="0" algn="l">
              <a:spcBef>
                <a:spcPts val="0"/>
              </a:spcBef>
              <a:spcAft>
                <a:spcPts val="0"/>
              </a:spcAft>
              <a:buNone/>
            </a:pPr>
            <a:r>
              <a:rPr lang="en" sz="1800">
                <a:solidFill>
                  <a:srgbClr val="F9CB9C"/>
                </a:solidFill>
              </a:rPr>
              <a:t>/myapplication</a:t>
            </a:r>
            <a:endParaRPr sz="1800">
              <a:solidFill>
                <a:srgbClr val="F9CB9C"/>
              </a:solidFill>
            </a:endParaRPr>
          </a:p>
          <a:p>
            <a:pPr indent="0" lvl="0" marL="457200" rtl="0" algn="l">
              <a:spcBef>
                <a:spcPts val="0"/>
              </a:spcBef>
              <a:spcAft>
                <a:spcPts val="0"/>
              </a:spcAft>
              <a:buNone/>
            </a:pPr>
            <a:r>
              <a:rPr lang="en" sz="1800">
                <a:solidFill>
                  <a:srgbClr val="F9CB9C"/>
                </a:solidFill>
              </a:rPr>
              <a:t> instead of /, </a:t>
            </a:r>
            <a:endParaRPr sz="1800">
              <a:solidFill>
                <a:srgbClr val="F9CB9C"/>
              </a:solidFill>
            </a:endParaRPr>
          </a:p>
          <a:p>
            <a:pPr indent="0" lvl="0" marL="457200" rtl="0" algn="l">
              <a:spcBef>
                <a:spcPts val="0"/>
              </a:spcBef>
              <a:spcAft>
                <a:spcPts val="0"/>
              </a:spcAft>
              <a:buNone/>
            </a:pPr>
            <a:r>
              <a:rPr lang="en" sz="1800">
                <a:solidFill>
                  <a:srgbClr val="F9CB9C"/>
                </a:solidFill>
              </a:rPr>
              <a:t>url_for() </a:t>
            </a:r>
            <a:endParaRPr sz="1800">
              <a:solidFill>
                <a:srgbClr val="F9CB9C"/>
              </a:solidFill>
            </a:endParaRPr>
          </a:p>
          <a:p>
            <a:pPr indent="0" lvl="0" marL="457200" rtl="0" algn="l">
              <a:spcBef>
                <a:spcPts val="0"/>
              </a:spcBef>
              <a:spcAft>
                <a:spcPts val="0"/>
              </a:spcAft>
              <a:buNone/>
            </a:pPr>
            <a:r>
              <a:rPr lang="en" sz="1800">
                <a:solidFill>
                  <a:srgbClr val="F9CB9C"/>
                </a:solidFill>
              </a:rPr>
              <a:t>properly handles that for you</a:t>
            </a:r>
            <a:endParaRPr sz="1800">
              <a:solidFill>
                <a:srgbClr val="F9CB9C"/>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2"/>
          <p:cNvSpPr txBox="1"/>
          <p:nvPr>
            <p:ph idx="3" type="title"/>
          </p:nvPr>
        </p:nvSpPr>
        <p:spPr>
          <a:xfrm>
            <a:off x="596550" y="918300"/>
            <a:ext cx="3430200" cy="3018900"/>
          </a:xfrm>
          <a:prstGeom prst="rect">
            <a:avLst/>
          </a:prstGeom>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lang="en" sz="1700">
                <a:solidFill>
                  <a:schemeClr val="dk1"/>
                </a:solidFill>
              </a:rPr>
              <a:t>HTTP - hypertext transfer protocol</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rPr lang="en" sz="1700">
                <a:solidFill>
                  <a:schemeClr val="dk1"/>
                </a:solidFill>
              </a:rPr>
              <a:t>Foundation of the data transfer in the world wide web.</a:t>
            </a:r>
            <a:endParaRPr sz="1700">
              <a:solidFill>
                <a:schemeClr val="dk1"/>
              </a:solidFill>
            </a:endParaRPr>
          </a:p>
          <a:p>
            <a:pPr indent="0" lvl="0" marL="0" rtl="0" algn="l">
              <a:lnSpc>
                <a:spcPct val="115000"/>
              </a:lnSpc>
              <a:spcBef>
                <a:spcPts val="0"/>
              </a:spcBef>
              <a:spcAft>
                <a:spcPts val="0"/>
              </a:spcAft>
              <a:buNone/>
            </a:pPr>
            <a:r>
              <a:rPr lang="en" sz="1700">
                <a:solidFill>
                  <a:schemeClr val="dk1"/>
                </a:solidFill>
              </a:rPr>
              <a:t> </a:t>
            </a:r>
            <a:endParaRPr sz="1700">
              <a:solidFill>
                <a:schemeClr val="dk1"/>
              </a:solidFill>
            </a:endParaRPr>
          </a:p>
          <a:p>
            <a:pPr indent="0" lvl="0" marL="0" rtl="0" algn="l">
              <a:lnSpc>
                <a:spcPct val="115000"/>
              </a:lnSpc>
              <a:spcBef>
                <a:spcPts val="0"/>
              </a:spcBef>
              <a:spcAft>
                <a:spcPts val="0"/>
              </a:spcAft>
              <a:buNone/>
            </a:pPr>
            <a:r>
              <a:rPr lang="en" sz="1700">
                <a:solidFill>
                  <a:schemeClr val="dk1"/>
                </a:solidFill>
              </a:rPr>
              <a:t>All web frameworks including flask need to provide several HTTP methods for data communication.</a:t>
            </a:r>
            <a:endParaRPr sz="1700">
              <a:solidFill>
                <a:schemeClr val="dk1"/>
              </a:solidFill>
            </a:endParaRPr>
          </a:p>
          <a:p>
            <a:pPr indent="0" lvl="0" marL="0" rtl="0" algn="l">
              <a:lnSpc>
                <a:spcPct val="115000"/>
              </a:lnSpc>
              <a:spcBef>
                <a:spcPts val="0"/>
              </a:spcBef>
              <a:spcAft>
                <a:spcPts val="0"/>
              </a:spcAft>
              <a:buNone/>
            </a:pPr>
            <a:r>
              <a:t/>
            </a:r>
            <a:endParaRPr sz="400">
              <a:solidFill>
                <a:schemeClr val="dk1"/>
              </a:solidFill>
            </a:endParaRPr>
          </a:p>
        </p:txBody>
      </p:sp>
      <p:sp>
        <p:nvSpPr>
          <p:cNvPr id="265" name="Google Shape;265;p52"/>
          <p:cNvSpPr txBox="1"/>
          <p:nvPr>
            <p:ph type="title"/>
          </p:nvPr>
        </p:nvSpPr>
        <p:spPr>
          <a:xfrm>
            <a:off x="1282950" y="2"/>
            <a:ext cx="3125400" cy="918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2900"/>
              <a:t>Http method</a:t>
            </a:r>
            <a:endParaRPr sz="2900"/>
          </a:p>
        </p:txBody>
      </p:sp>
      <p:sp>
        <p:nvSpPr>
          <p:cNvPr id="266" name="Google Shape;266;p52"/>
          <p:cNvSpPr txBox="1"/>
          <p:nvPr/>
        </p:nvSpPr>
        <p:spPr>
          <a:xfrm>
            <a:off x="4646975" y="1823100"/>
            <a:ext cx="5634000" cy="149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550">
                <a:solidFill>
                  <a:srgbClr val="DCDCAA"/>
                </a:solidFill>
                <a:highlight>
                  <a:srgbClr val="1E1E1E"/>
                </a:highlight>
                <a:latin typeface="Courier New"/>
                <a:ea typeface="Courier New"/>
                <a:cs typeface="Courier New"/>
                <a:sym typeface="Courier New"/>
              </a:rPr>
              <a:t>@</a:t>
            </a:r>
            <a:r>
              <a:rPr lang="en" sz="1550">
                <a:solidFill>
                  <a:srgbClr val="9CDCFE"/>
                </a:solidFill>
                <a:highlight>
                  <a:srgbClr val="1E1E1E"/>
                </a:highlight>
                <a:latin typeface="Courier New"/>
                <a:ea typeface="Courier New"/>
                <a:cs typeface="Courier New"/>
                <a:sym typeface="Courier New"/>
              </a:rPr>
              <a:t>app</a:t>
            </a:r>
            <a:r>
              <a:rPr lang="en" sz="1550">
                <a:solidFill>
                  <a:srgbClr val="DCDCAA"/>
                </a:solidFill>
                <a:highlight>
                  <a:srgbClr val="1E1E1E"/>
                </a:highlight>
                <a:latin typeface="Courier New"/>
                <a:ea typeface="Courier New"/>
                <a:cs typeface="Courier New"/>
                <a:sym typeface="Courier New"/>
              </a:rPr>
              <a:t>.route</a:t>
            </a:r>
            <a:r>
              <a:rPr lang="en" sz="1550">
                <a:solidFill>
                  <a:srgbClr val="D4D4D4"/>
                </a:solidFill>
                <a:highlight>
                  <a:srgbClr val="1E1E1E"/>
                </a:highlight>
                <a:latin typeface="Courier New"/>
                <a:ea typeface="Courier New"/>
                <a:cs typeface="Courier New"/>
                <a:sym typeface="Courier New"/>
              </a:rPr>
              <a:t>(</a:t>
            </a:r>
            <a:r>
              <a:rPr lang="en" sz="1550">
                <a:solidFill>
                  <a:srgbClr val="CE9178"/>
                </a:solidFill>
                <a:highlight>
                  <a:srgbClr val="1E1E1E"/>
                </a:highlight>
                <a:latin typeface="Courier New"/>
                <a:ea typeface="Courier New"/>
                <a:cs typeface="Courier New"/>
                <a:sym typeface="Courier New"/>
              </a:rPr>
              <a:t>'/login'</a:t>
            </a:r>
            <a:r>
              <a:rPr lang="en" sz="1550">
                <a:solidFill>
                  <a:srgbClr val="D4D4D4"/>
                </a:solidFill>
                <a:highlight>
                  <a:srgbClr val="1E1E1E"/>
                </a:highlight>
                <a:latin typeface="Courier New"/>
                <a:ea typeface="Courier New"/>
                <a:cs typeface="Courier New"/>
                <a:sym typeface="Courier New"/>
              </a:rPr>
              <a:t>, </a:t>
            </a:r>
            <a:r>
              <a:rPr lang="en" sz="1550">
                <a:solidFill>
                  <a:srgbClr val="9CDCFE"/>
                </a:solidFill>
                <a:highlight>
                  <a:srgbClr val="1E1E1E"/>
                </a:highlight>
                <a:latin typeface="Courier New"/>
                <a:ea typeface="Courier New"/>
                <a:cs typeface="Courier New"/>
                <a:sym typeface="Courier New"/>
              </a:rPr>
              <a:t>methods</a:t>
            </a:r>
            <a:r>
              <a:rPr lang="en" sz="1550">
                <a:solidFill>
                  <a:srgbClr val="D4D4D4"/>
                </a:solidFill>
                <a:highlight>
                  <a:srgbClr val="1E1E1E"/>
                </a:highlight>
                <a:latin typeface="Courier New"/>
                <a:ea typeface="Courier New"/>
                <a:cs typeface="Courier New"/>
                <a:sym typeface="Courier New"/>
              </a:rPr>
              <a:t>=[</a:t>
            </a:r>
            <a:r>
              <a:rPr lang="en" sz="1550">
                <a:solidFill>
                  <a:srgbClr val="CE9178"/>
                </a:solidFill>
                <a:highlight>
                  <a:srgbClr val="1E1E1E"/>
                </a:highlight>
                <a:latin typeface="Courier New"/>
                <a:ea typeface="Courier New"/>
                <a:cs typeface="Courier New"/>
                <a:sym typeface="Courier New"/>
              </a:rPr>
              <a:t>'GET'</a:t>
            </a:r>
            <a:r>
              <a:rPr lang="en" sz="1550">
                <a:solidFill>
                  <a:srgbClr val="D4D4D4"/>
                </a:solidFill>
                <a:highlight>
                  <a:srgbClr val="1E1E1E"/>
                </a:highlight>
                <a:latin typeface="Courier New"/>
                <a:ea typeface="Courier New"/>
                <a:cs typeface="Courier New"/>
                <a:sym typeface="Courier New"/>
              </a:rPr>
              <a:t>]) </a:t>
            </a:r>
            <a:endParaRPr sz="15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550">
                <a:solidFill>
                  <a:srgbClr val="D4D4D4"/>
                </a:solidFill>
                <a:highlight>
                  <a:srgbClr val="1E1E1E"/>
                </a:highlight>
                <a:latin typeface="Courier New"/>
                <a:ea typeface="Courier New"/>
                <a:cs typeface="Courier New"/>
                <a:sym typeface="Courier New"/>
              </a:rPr>
              <a:t>uname = request.args.get(</a:t>
            </a:r>
            <a:r>
              <a:rPr lang="en" sz="1550">
                <a:solidFill>
                  <a:srgbClr val="CE9178"/>
                </a:solidFill>
                <a:highlight>
                  <a:srgbClr val="1E1E1E"/>
                </a:highlight>
                <a:latin typeface="Courier New"/>
                <a:ea typeface="Courier New"/>
                <a:cs typeface="Courier New"/>
                <a:sym typeface="Courier New"/>
              </a:rPr>
              <a:t>'uname'</a:t>
            </a:r>
            <a:r>
              <a:rPr lang="en" sz="1550">
                <a:solidFill>
                  <a:srgbClr val="D4D4D4"/>
                </a:solidFill>
                <a:highlight>
                  <a:srgbClr val="1E1E1E"/>
                </a:highlight>
                <a:latin typeface="Courier New"/>
                <a:ea typeface="Courier New"/>
                <a:cs typeface="Courier New"/>
                <a:sym typeface="Courier New"/>
              </a:rPr>
              <a:t>)  </a:t>
            </a:r>
            <a:endParaRPr sz="15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550">
                <a:solidFill>
                  <a:srgbClr val="D4D4D4"/>
                </a:solidFill>
                <a:highlight>
                  <a:srgbClr val="1E1E1E"/>
                </a:highlight>
                <a:latin typeface="Courier New"/>
                <a:ea typeface="Courier New"/>
                <a:cs typeface="Courier New"/>
                <a:sym typeface="Courier New"/>
              </a:rPr>
              <a:t>password = request.args.get(</a:t>
            </a:r>
            <a:r>
              <a:rPr lang="en" sz="1550">
                <a:solidFill>
                  <a:srgbClr val="CE9178"/>
                </a:solidFill>
                <a:highlight>
                  <a:srgbClr val="1E1E1E"/>
                </a:highlight>
                <a:latin typeface="Courier New"/>
                <a:ea typeface="Courier New"/>
                <a:cs typeface="Courier New"/>
                <a:sym typeface="Courier New"/>
              </a:rPr>
              <a:t>'pass'</a:t>
            </a:r>
            <a:r>
              <a:rPr lang="en" sz="1550">
                <a:solidFill>
                  <a:srgbClr val="D4D4D4"/>
                </a:solidFill>
                <a:highlight>
                  <a:srgbClr val="1E1E1E"/>
                </a:highlight>
                <a:latin typeface="Courier New"/>
                <a:ea typeface="Courier New"/>
                <a:cs typeface="Courier New"/>
                <a:sym typeface="Courier New"/>
              </a:rPr>
              <a:t>)</a:t>
            </a:r>
            <a:endParaRPr sz="15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3"/>
          <p:cNvSpPr txBox="1"/>
          <p:nvPr/>
        </p:nvSpPr>
        <p:spPr>
          <a:xfrm>
            <a:off x="848400" y="357925"/>
            <a:ext cx="7649100" cy="4406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750">
                <a:solidFill>
                  <a:srgbClr val="93C47D"/>
                </a:solidFill>
                <a:highlight>
                  <a:srgbClr val="1E1E1E"/>
                </a:highlight>
                <a:latin typeface="Courier New"/>
                <a:ea typeface="Courier New"/>
                <a:cs typeface="Courier New"/>
                <a:sym typeface="Courier New"/>
              </a:rPr>
              <a:t># in app.py</a:t>
            </a:r>
            <a:endParaRPr sz="1750">
              <a:solidFill>
                <a:srgbClr val="93C47D"/>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DCDCAA"/>
                </a:solidFill>
                <a:highlight>
                  <a:srgbClr val="1E1E1E"/>
                </a:highlight>
                <a:latin typeface="Courier New"/>
                <a:ea typeface="Courier New"/>
                <a:cs typeface="Courier New"/>
                <a:sym typeface="Courier New"/>
              </a:rPr>
              <a:t>@</a:t>
            </a:r>
            <a:r>
              <a:rPr lang="en" sz="1750">
                <a:solidFill>
                  <a:srgbClr val="9CDCFE"/>
                </a:solidFill>
                <a:highlight>
                  <a:srgbClr val="1E1E1E"/>
                </a:highlight>
                <a:latin typeface="Courier New"/>
                <a:ea typeface="Courier New"/>
                <a:cs typeface="Courier New"/>
                <a:sym typeface="Courier New"/>
              </a:rPr>
              <a:t>app</a:t>
            </a:r>
            <a:r>
              <a:rPr lang="en" sz="1750">
                <a:solidFill>
                  <a:srgbClr val="DCDCAA"/>
                </a:solidFill>
                <a:highlight>
                  <a:srgbClr val="1E1E1E"/>
                </a:highlight>
                <a:latin typeface="Courier New"/>
                <a:ea typeface="Courier New"/>
                <a:cs typeface="Courier New"/>
                <a:sym typeface="Courier New"/>
              </a:rPr>
              <a:t>.route</a:t>
            </a:r>
            <a:r>
              <a:rPr lang="en" sz="1750">
                <a:solidFill>
                  <a:srgbClr val="D4D4D4"/>
                </a:solidFill>
                <a:highlight>
                  <a:srgbClr val="1E1E1E"/>
                </a:highlight>
                <a:latin typeface="Courier New"/>
                <a:ea typeface="Courier New"/>
                <a:cs typeface="Courier New"/>
                <a:sym typeface="Courier New"/>
              </a:rPr>
              <a:t>(</a:t>
            </a:r>
            <a:r>
              <a:rPr lang="en" sz="1750">
                <a:solidFill>
                  <a:srgbClr val="CE9178"/>
                </a:solidFill>
                <a:highlight>
                  <a:srgbClr val="1E1E1E"/>
                </a:highlight>
                <a:latin typeface="Courier New"/>
                <a:ea typeface="Courier New"/>
                <a:cs typeface="Courier New"/>
                <a:sym typeface="Courier New"/>
              </a:rPr>
              <a:t>'/'</a:t>
            </a:r>
            <a:r>
              <a:rPr lang="en" sz="1750">
                <a:solidFill>
                  <a:srgbClr val="D4D4D4"/>
                </a:solidFill>
                <a:highlight>
                  <a:srgbClr val="1E1E1E"/>
                </a:highlight>
                <a:latin typeface="Courier New"/>
                <a:ea typeface="Courier New"/>
                <a:cs typeface="Courier New"/>
                <a:sym typeface="Courier New"/>
              </a:rPr>
              <a:t>)</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569CD6"/>
                </a:solidFill>
                <a:highlight>
                  <a:srgbClr val="1E1E1E"/>
                </a:highlight>
                <a:latin typeface="Courier New"/>
                <a:ea typeface="Courier New"/>
                <a:cs typeface="Courier New"/>
                <a:sym typeface="Courier New"/>
              </a:rPr>
              <a:t>def</a:t>
            </a:r>
            <a:r>
              <a:rPr lang="en" sz="1750">
                <a:solidFill>
                  <a:srgbClr val="D4D4D4"/>
                </a:solidFill>
                <a:highlight>
                  <a:srgbClr val="1E1E1E"/>
                </a:highlight>
                <a:latin typeface="Courier New"/>
                <a:ea typeface="Courier New"/>
                <a:cs typeface="Courier New"/>
                <a:sym typeface="Courier New"/>
              </a:rPr>
              <a:t> </a:t>
            </a:r>
            <a:r>
              <a:rPr lang="en" sz="1750">
                <a:solidFill>
                  <a:srgbClr val="DCDCAA"/>
                </a:solidFill>
                <a:highlight>
                  <a:srgbClr val="1E1E1E"/>
                </a:highlight>
                <a:latin typeface="Courier New"/>
                <a:ea typeface="Courier New"/>
                <a:cs typeface="Courier New"/>
                <a:sym typeface="Courier New"/>
              </a:rPr>
              <a:t>message</a:t>
            </a:r>
            <a:r>
              <a:rPr lang="en" sz="1750">
                <a:solidFill>
                  <a:srgbClr val="D4D4D4"/>
                </a:solidFill>
                <a:highlight>
                  <a:srgbClr val="1E1E1E"/>
                </a:highlight>
                <a:latin typeface="Courier New"/>
                <a:ea typeface="Courier New"/>
                <a:cs typeface="Courier New"/>
                <a:sym typeface="Courier New"/>
              </a:rPr>
              <a:t>():</a:t>
            </a:r>
            <a:endParaRPr sz="1750">
              <a:solidFill>
                <a:srgbClr val="D4D4D4"/>
              </a:solidFill>
              <a:highlight>
                <a:srgbClr val="1E1E1E"/>
              </a:highlight>
              <a:latin typeface="Courier New"/>
              <a:ea typeface="Courier New"/>
              <a:cs typeface="Courier New"/>
              <a:sym typeface="Courier New"/>
            </a:endParaRPr>
          </a:p>
          <a:p>
            <a:pPr indent="0" lvl="0" marL="457200" rtl="0" algn="l">
              <a:lnSpc>
                <a:spcPct val="135714"/>
              </a:lnSpc>
              <a:spcBef>
                <a:spcPts val="0"/>
              </a:spcBef>
              <a:spcAft>
                <a:spcPts val="0"/>
              </a:spcAft>
              <a:buClr>
                <a:schemeClr val="dk1"/>
              </a:buClr>
              <a:buSzPts val="1100"/>
              <a:buFont typeface="Arial"/>
              <a:buNone/>
            </a:pPr>
            <a:r>
              <a:rPr lang="en" sz="1750">
                <a:solidFill>
                  <a:srgbClr val="EA9999"/>
                </a:solidFill>
                <a:highlight>
                  <a:srgbClr val="1E1E1E"/>
                </a:highlight>
                <a:latin typeface="Courier New"/>
                <a:ea typeface="Courier New"/>
                <a:cs typeface="Courier New"/>
                <a:sym typeface="Courier New"/>
              </a:rPr>
              <a:t>message</a:t>
            </a:r>
            <a:r>
              <a:rPr lang="en" sz="1750">
                <a:solidFill>
                  <a:srgbClr val="C586C0"/>
                </a:solidFill>
                <a:highlight>
                  <a:srgbClr val="1E1E1E"/>
                </a:highlight>
                <a:latin typeface="Courier New"/>
                <a:ea typeface="Courier New"/>
                <a:cs typeface="Courier New"/>
                <a:sym typeface="Courier New"/>
              </a:rPr>
              <a:t> = </a:t>
            </a:r>
            <a:r>
              <a:rPr lang="en" sz="1750">
                <a:solidFill>
                  <a:srgbClr val="6D9EEB"/>
                </a:solidFill>
                <a:highlight>
                  <a:srgbClr val="1E1E1E"/>
                </a:highlight>
                <a:latin typeface="Courier New"/>
                <a:ea typeface="Courier New"/>
                <a:cs typeface="Courier New"/>
                <a:sym typeface="Courier New"/>
              </a:rPr>
              <a:t>“Hello people..!!!”</a:t>
            </a:r>
            <a:endParaRPr sz="1750">
              <a:solidFill>
                <a:srgbClr val="6D9EEB"/>
              </a:solidFill>
              <a:highlight>
                <a:srgbClr val="1E1E1E"/>
              </a:highlight>
              <a:latin typeface="Courier New"/>
              <a:ea typeface="Courier New"/>
              <a:cs typeface="Courier New"/>
              <a:sym typeface="Courier New"/>
            </a:endParaRPr>
          </a:p>
          <a:p>
            <a:pPr indent="0" lvl="0" marL="457200" rtl="0" algn="l">
              <a:lnSpc>
                <a:spcPct val="135714"/>
              </a:lnSpc>
              <a:spcBef>
                <a:spcPts val="0"/>
              </a:spcBef>
              <a:spcAft>
                <a:spcPts val="0"/>
              </a:spcAft>
              <a:buClr>
                <a:schemeClr val="dk1"/>
              </a:buClr>
              <a:buSzPts val="1100"/>
              <a:buFont typeface="Arial"/>
              <a:buNone/>
            </a:pPr>
            <a:r>
              <a:rPr lang="en" sz="1750">
                <a:solidFill>
                  <a:srgbClr val="C586C0"/>
                </a:solidFill>
                <a:highlight>
                  <a:srgbClr val="1E1E1E"/>
                </a:highlight>
                <a:latin typeface="Courier New"/>
                <a:ea typeface="Courier New"/>
                <a:cs typeface="Courier New"/>
                <a:sym typeface="Courier New"/>
              </a:rPr>
              <a:t>return</a:t>
            </a:r>
            <a:r>
              <a:rPr lang="en" sz="1750">
                <a:solidFill>
                  <a:srgbClr val="D4D4D4"/>
                </a:solidFill>
                <a:highlight>
                  <a:srgbClr val="1E1E1E"/>
                </a:highlight>
                <a:latin typeface="Courier New"/>
                <a:ea typeface="Courier New"/>
                <a:cs typeface="Courier New"/>
                <a:sym typeface="Courier New"/>
              </a:rPr>
              <a:t> </a:t>
            </a:r>
            <a:r>
              <a:rPr lang="en" sz="1750">
                <a:solidFill>
                  <a:srgbClr val="CE9178"/>
                </a:solidFill>
                <a:highlight>
                  <a:srgbClr val="1E1E1E"/>
                </a:highlight>
                <a:latin typeface="Courier New"/>
                <a:ea typeface="Courier New"/>
                <a:cs typeface="Courier New"/>
                <a:sym typeface="Courier New"/>
              </a:rPr>
              <a:t>render_template(‘message.html’, msg = message)</a:t>
            </a:r>
            <a:endParaRPr sz="17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93C47D"/>
                </a:solidFill>
                <a:highlight>
                  <a:srgbClr val="1E1E1E"/>
                </a:highlight>
                <a:latin typeface="Courier New"/>
                <a:ea typeface="Courier New"/>
                <a:cs typeface="Courier New"/>
                <a:sym typeface="Courier New"/>
              </a:rPr>
              <a:t># in message.html</a:t>
            </a:r>
            <a:endParaRPr sz="1750">
              <a:solidFill>
                <a:srgbClr val="93C47D"/>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750">
                <a:solidFill>
                  <a:srgbClr val="E69138"/>
                </a:solidFill>
                <a:highlight>
                  <a:srgbClr val="1E1E1E"/>
                </a:highlight>
                <a:latin typeface="Courier New"/>
                <a:ea typeface="Courier New"/>
                <a:cs typeface="Courier New"/>
                <a:sym typeface="Courier New"/>
              </a:rPr>
              <a:t>&lt;h1&gt; {{msg}} &lt;/h1&gt;</a:t>
            </a:r>
            <a:endParaRPr sz="1750">
              <a:solidFill>
                <a:srgbClr val="E6913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7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300">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54"/>
          <p:cNvPicPr preferRelativeResize="0"/>
          <p:nvPr/>
        </p:nvPicPr>
        <p:blipFill rotWithShape="1">
          <a:blip r:embed="rId3">
            <a:alphaModFix/>
          </a:blip>
          <a:srcRect b="0" l="0" r="0" t="18956"/>
          <a:stretch/>
        </p:blipFill>
        <p:spPr>
          <a:xfrm>
            <a:off x="2841425" y="487563"/>
            <a:ext cx="3461150" cy="4168375"/>
          </a:xfrm>
          <a:prstGeom prst="rect">
            <a:avLst/>
          </a:prstGeom>
          <a:noFill/>
          <a:ln>
            <a:noFill/>
          </a:ln>
        </p:spPr>
      </p:pic>
      <p:sp>
        <p:nvSpPr>
          <p:cNvPr id="277" name="Google Shape;277;p54"/>
          <p:cNvSpPr txBox="1"/>
          <p:nvPr/>
        </p:nvSpPr>
        <p:spPr>
          <a:xfrm rot="663">
            <a:off x="222211" y="2011916"/>
            <a:ext cx="3109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Google Sans"/>
                <a:ea typeface="Google Sans"/>
                <a:cs typeface="Google Sans"/>
                <a:sym typeface="Google Sans"/>
              </a:rPr>
              <a:t>MACHINE</a:t>
            </a:r>
            <a:endParaRPr sz="4000">
              <a:solidFill>
                <a:schemeClr val="lt1"/>
              </a:solidFill>
              <a:latin typeface="Google Sans"/>
              <a:ea typeface="Google Sans"/>
              <a:cs typeface="Google Sans"/>
              <a:sym typeface="Google Sans"/>
            </a:endParaRPr>
          </a:p>
        </p:txBody>
      </p:sp>
      <p:sp>
        <p:nvSpPr>
          <p:cNvPr id="278" name="Google Shape;278;p54"/>
          <p:cNvSpPr txBox="1"/>
          <p:nvPr/>
        </p:nvSpPr>
        <p:spPr>
          <a:xfrm rot="663">
            <a:off x="6364661" y="2011916"/>
            <a:ext cx="3109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Google Sans"/>
                <a:ea typeface="Google Sans"/>
                <a:cs typeface="Google Sans"/>
                <a:sym typeface="Google Sans"/>
              </a:rPr>
              <a:t>LEARNING</a:t>
            </a:r>
            <a:endParaRPr sz="4000">
              <a:solidFill>
                <a:schemeClr val="lt1"/>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5"/>
          <p:cNvSpPr txBox="1"/>
          <p:nvPr>
            <p:ph idx="3" type="title"/>
          </p:nvPr>
        </p:nvSpPr>
        <p:spPr>
          <a:xfrm>
            <a:off x="576000" y="578650"/>
            <a:ext cx="3466200" cy="3453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b="1" lang="en"/>
              <a:t>AI </a:t>
            </a:r>
            <a:r>
              <a:rPr lang="en"/>
              <a:t>:</a:t>
            </a:r>
            <a:endParaRPr/>
          </a:p>
          <a:p>
            <a:pPr indent="0" lvl="0" marL="0" rtl="0" algn="l">
              <a:spcBef>
                <a:spcPts val="0"/>
              </a:spcBef>
              <a:spcAft>
                <a:spcPts val="0"/>
              </a:spcAft>
              <a:buNone/>
            </a:pPr>
            <a:r>
              <a:rPr lang="en"/>
              <a:t>Enables machines to think</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ML</a:t>
            </a:r>
            <a:r>
              <a:rPr lang="en"/>
              <a:t>:</a:t>
            </a:r>
            <a:endParaRPr/>
          </a:p>
          <a:p>
            <a:pPr indent="0" lvl="0" marL="0" rtl="0" algn="l">
              <a:spcBef>
                <a:spcPts val="0"/>
              </a:spcBef>
              <a:spcAft>
                <a:spcPts val="0"/>
              </a:spcAft>
              <a:buNone/>
            </a:pPr>
            <a:r>
              <a:rPr lang="en"/>
              <a:t>Statistical tools to explore and </a:t>
            </a:r>
            <a:r>
              <a:rPr lang="en"/>
              <a:t>analyze</a:t>
            </a:r>
            <a:r>
              <a:rPr lang="en"/>
              <a:t>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DL</a:t>
            </a:r>
            <a:r>
              <a:rPr lang="en"/>
              <a:t>:</a:t>
            </a:r>
            <a:endParaRPr/>
          </a:p>
          <a:p>
            <a:pPr indent="0" lvl="0" marL="0" rtl="0" algn="l">
              <a:spcBef>
                <a:spcPts val="0"/>
              </a:spcBef>
              <a:spcAft>
                <a:spcPts val="0"/>
              </a:spcAft>
              <a:buNone/>
            </a:pPr>
            <a:r>
              <a:rPr lang="en"/>
              <a:t>Can we make our machines to learn,like we human use our brain to learn things??</a:t>
            </a:r>
            <a:endParaRPr/>
          </a:p>
          <a:p>
            <a:pPr indent="0" lvl="0" marL="0" rtl="0" algn="l">
              <a:spcBef>
                <a:spcPts val="0"/>
              </a:spcBef>
              <a:spcAft>
                <a:spcPts val="0"/>
              </a:spcAft>
              <a:buNone/>
            </a:pPr>
            <a:r>
              <a:t/>
            </a:r>
            <a:endParaRPr/>
          </a:p>
        </p:txBody>
      </p:sp>
      <p:sp>
        <p:nvSpPr>
          <p:cNvPr id="284" name="Google Shape;284;p55"/>
          <p:cNvSpPr txBox="1"/>
          <p:nvPr>
            <p:ph type="title"/>
          </p:nvPr>
        </p:nvSpPr>
        <p:spPr>
          <a:xfrm>
            <a:off x="334750" y="0"/>
            <a:ext cx="3906000" cy="642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3200">
                <a:solidFill>
                  <a:schemeClr val="accent1"/>
                </a:solidFill>
              </a:rPr>
              <a:t>AI vs ML vs DL vs DS</a:t>
            </a:r>
            <a:endParaRPr sz="3200">
              <a:solidFill>
                <a:schemeClr val="accent1"/>
              </a:solidFill>
            </a:endParaRPr>
          </a:p>
          <a:p>
            <a:pPr indent="0" lvl="0" marL="0" rtl="0" algn="l">
              <a:spcBef>
                <a:spcPts val="0"/>
              </a:spcBef>
              <a:spcAft>
                <a:spcPts val="0"/>
              </a:spcAft>
              <a:buNone/>
            </a:pPr>
            <a:r>
              <a:t/>
            </a:r>
            <a:endParaRPr/>
          </a:p>
        </p:txBody>
      </p:sp>
      <p:pic>
        <p:nvPicPr>
          <p:cNvPr id="285" name="Google Shape;285;p55"/>
          <p:cNvPicPr preferRelativeResize="0"/>
          <p:nvPr/>
        </p:nvPicPr>
        <p:blipFill>
          <a:blip r:embed="rId3">
            <a:alphaModFix/>
          </a:blip>
          <a:stretch>
            <a:fillRect/>
          </a:stretch>
        </p:blipFill>
        <p:spPr>
          <a:xfrm>
            <a:off x="4572000" y="1043250"/>
            <a:ext cx="4572000" cy="3511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6"/>
          <p:cNvSpPr txBox="1"/>
          <p:nvPr>
            <p:ph type="title"/>
          </p:nvPr>
        </p:nvSpPr>
        <p:spPr>
          <a:xfrm>
            <a:off x="364375" y="388125"/>
            <a:ext cx="6213000" cy="630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Why Machine learning!?</a:t>
            </a:r>
            <a:endParaRPr/>
          </a:p>
        </p:txBody>
      </p:sp>
      <p:sp>
        <p:nvSpPr>
          <p:cNvPr id="291" name="Google Shape;291;p56"/>
          <p:cNvSpPr txBox="1"/>
          <p:nvPr>
            <p:ph idx="2" type="title"/>
          </p:nvPr>
        </p:nvSpPr>
        <p:spPr>
          <a:xfrm>
            <a:off x="364375" y="1237325"/>
            <a:ext cx="6623100" cy="630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Data is the lifeblood of all the </a:t>
            </a:r>
            <a:r>
              <a:rPr lang="en"/>
              <a:t>businesses.</a:t>
            </a:r>
            <a:endParaRPr/>
          </a:p>
        </p:txBody>
      </p:sp>
      <p:sp>
        <p:nvSpPr>
          <p:cNvPr id="292" name="Google Shape;292;p56"/>
          <p:cNvSpPr txBox="1"/>
          <p:nvPr>
            <p:ph idx="3" type="title"/>
          </p:nvPr>
        </p:nvSpPr>
        <p:spPr>
          <a:xfrm>
            <a:off x="459100" y="2277525"/>
            <a:ext cx="7161600" cy="1983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b="1" lang="en" sz="1400">
                <a:solidFill>
                  <a:srgbClr val="202124"/>
                </a:solidFill>
                <a:highlight>
                  <a:srgbClr val="FFFFFF"/>
                </a:highlight>
              </a:rPr>
              <a:t>ML</a:t>
            </a:r>
            <a:r>
              <a:rPr lang="en" sz="1400">
                <a:solidFill>
                  <a:srgbClr val="202124"/>
                </a:solidFill>
                <a:highlight>
                  <a:srgbClr val="FFFFFF"/>
                </a:highlight>
              </a:rPr>
              <a:t> applications learn from experience (well data) like humans without direct programming. When exposed to new data, these applications learn, grow, change, and develop by themselves. In other words, with Machine Learning, computers find insightful information without being told where to look.</a:t>
            </a:r>
            <a:endParaRPr sz="1400">
              <a:solidFill>
                <a:srgbClr val="202124"/>
              </a:solidFill>
              <a:highlight>
                <a:srgbClr val="FFFFFF"/>
              </a:highlight>
            </a:endParaRPr>
          </a:p>
          <a:p>
            <a:pPr indent="0" lvl="0" marL="0" rtl="0" algn="l">
              <a:spcBef>
                <a:spcPts val="0"/>
              </a:spcBef>
              <a:spcAft>
                <a:spcPts val="0"/>
              </a:spcAft>
              <a:buNone/>
            </a:pPr>
            <a:r>
              <a:t/>
            </a:r>
            <a:endParaRPr sz="1400">
              <a:solidFill>
                <a:srgbClr val="202124"/>
              </a:solidFill>
              <a:highlight>
                <a:srgbClr val="FFFFFF"/>
              </a:highlight>
            </a:endParaRPr>
          </a:p>
          <a:p>
            <a:pPr indent="0" lvl="0" marL="0" rtl="0" algn="l">
              <a:spcBef>
                <a:spcPts val="0"/>
              </a:spcBef>
              <a:spcAft>
                <a:spcPts val="0"/>
              </a:spcAft>
              <a:buNone/>
            </a:pPr>
            <a:r>
              <a:rPr lang="en" sz="1400">
                <a:solidFill>
                  <a:schemeClr val="dk1"/>
                </a:solidFill>
                <a:highlight>
                  <a:srgbClr val="FFFFFF"/>
                </a:highlight>
              </a:rPr>
              <a:t>Machine learning can be the key to unlocking the value of corporate and customer data and enacting decisions that keep a company ahead of the competition.</a:t>
            </a:r>
            <a:endParaRPr sz="1700"/>
          </a:p>
          <a:p>
            <a:pPr indent="0" lvl="0" marL="0" rtl="0" algn="l">
              <a:spcBef>
                <a:spcPts val="0"/>
              </a:spcBef>
              <a:spcAft>
                <a:spcPts val="0"/>
              </a:spcAft>
              <a:buNone/>
            </a:pPr>
            <a:r>
              <a:t/>
            </a:r>
            <a:endParaRPr sz="1700"/>
          </a:p>
        </p:txBody>
      </p:sp>
      <p:pic>
        <p:nvPicPr>
          <p:cNvPr id="293" name="Google Shape;293;p56"/>
          <p:cNvPicPr preferRelativeResize="0"/>
          <p:nvPr/>
        </p:nvPicPr>
        <p:blipFill>
          <a:blip r:embed="rId3">
            <a:alphaModFix/>
          </a:blip>
          <a:stretch>
            <a:fillRect/>
          </a:stretch>
        </p:blipFill>
        <p:spPr>
          <a:xfrm>
            <a:off x="6074350" y="87200"/>
            <a:ext cx="3069650" cy="1863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9"/>
          <p:cNvSpPr txBox="1"/>
          <p:nvPr>
            <p:ph type="title"/>
          </p:nvPr>
        </p:nvSpPr>
        <p:spPr>
          <a:xfrm>
            <a:off x="358322" y="342900"/>
            <a:ext cx="6405300" cy="6375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3600"/>
              <a:buNone/>
            </a:pPr>
            <a:r>
              <a:rPr lang="en" sz="3600"/>
              <a:t>Event Speakers</a:t>
            </a:r>
            <a:endParaRPr/>
          </a:p>
        </p:txBody>
      </p:sp>
      <p:pic>
        <p:nvPicPr>
          <p:cNvPr id="170" name="Google Shape;170;p39"/>
          <p:cNvPicPr preferRelativeResize="0"/>
          <p:nvPr/>
        </p:nvPicPr>
        <p:blipFill rotWithShape="1">
          <a:blip r:embed="rId3">
            <a:alphaModFix/>
          </a:blip>
          <a:srcRect b="1559" l="0" r="0" t="1550"/>
          <a:stretch/>
        </p:blipFill>
        <p:spPr>
          <a:xfrm>
            <a:off x="2312913" y="1470094"/>
            <a:ext cx="714300" cy="692100"/>
          </a:xfrm>
          <a:prstGeom prst="ellipse">
            <a:avLst/>
          </a:prstGeom>
          <a:noFill/>
          <a:ln>
            <a:noFill/>
          </a:ln>
        </p:spPr>
      </p:pic>
      <p:pic>
        <p:nvPicPr>
          <p:cNvPr id="171" name="Google Shape;171;p39"/>
          <p:cNvPicPr preferRelativeResize="0"/>
          <p:nvPr/>
        </p:nvPicPr>
        <p:blipFill rotWithShape="1">
          <a:blip r:embed="rId4">
            <a:alphaModFix/>
          </a:blip>
          <a:srcRect b="-35319" l="270030" r="-270030" t="35320"/>
          <a:stretch/>
        </p:blipFill>
        <p:spPr>
          <a:xfrm>
            <a:off x="265502" y="2312470"/>
            <a:ext cx="1457400" cy="1423800"/>
          </a:xfrm>
          <a:prstGeom prst="ellipse">
            <a:avLst/>
          </a:prstGeom>
          <a:noFill/>
          <a:ln>
            <a:noFill/>
          </a:ln>
        </p:spPr>
      </p:pic>
      <p:sp>
        <p:nvSpPr>
          <p:cNvPr id="172" name="Google Shape;172;p39"/>
          <p:cNvSpPr txBox="1"/>
          <p:nvPr>
            <p:ph idx="4294967295" type="title"/>
          </p:nvPr>
        </p:nvSpPr>
        <p:spPr>
          <a:xfrm>
            <a:off x="6295745" y="1482411"/>
            <a:ext cx="1678200" cy="667500"/>
          </a:xfrm>
          <a:prstGeom prst="rect">
            <a:avLst/>
          </a:prstGeom>
          <a:noFill/>
          <a:ln>
            <a:noFill/>
          </a:ln>
        </p:spPr>
        <p:txBody>
          <a:bodyPr anchorCtr="0" anchor="t" bIns="34275" lIns="34275" spcFirstLastPara="1" rIns="34275" wrap="square" tIns="34275">
            <a:noAutofit/>
          </a:bodyPr>
          <a:lstStyle/>
          <a:p>
            <a:pPr indent="0" lvl="0" marL="0" rtl="0" algn="l">
              <a:lnSpc>
                <a:spcPct val="125000"/>
              </a:lnSpc>
              <a:spcBef>
                <a:spcPts val="0"/>
              </a:spcBef>
              <a:spcAft>
                <a:spcPts val="0"/>
              </a:spcAft>
              <a:buSzPts val="800"/>
              <a:buNone/>
            </a:pPr>
            <a:r>
              <a:t/>
            </a:r>
            <a:endParaRPr sz="1200"/>
          </a:p>
          <a:p>
            <a:pPr indent="0" lvl="0" marL="0" rtl="0" algn="l">
              <a:lnSpc>
                <a:spcPct val="125000"/>
              </a:lnSpc>
              <a:spcBef>
                <a:spcPts val="0"/>
              </a:spcBef>
              <a:spcAft>
                <a:spcPts val="0"/>
              </a:spcAft>
              <a:buSzPts val="800"/>
              <a:buNone/>
            </a:pPr>
            <a:r>
              <a:t/>
            </a:r>
            <a:endParaRPr sz="1200"/>
          </a:p>
        </p:txBody>
      </p:sp>
      <p:pic>
        <p:nvPicPr>
          <p:cNvPr id="173" name="Google Shape;173;p39"/>
          <p:cNvPicPr preferRelativeResize="0"/>
          <p:nvPr/>
        </p:nvPicPr>
        <p:blipFill rotWithShape="1">
          <a:blip r:embed="rId5">
            <a:alphaModFix/>
          </a:blip>
          <a:srcRect b="26925" l="0" r="0" t="26921"/>
          <a:stretch/>
        </p:blipFill>
        <p:spPr>
          <a:xfrm>
            <a:off x="5280575" y="1457800"/>
            <a:ext cx="637500" cy="637500"/>
          </a:xfrm>
          <a:prstGeom prst="ellipse">
            <a:avLst/>
          </a:prstGeom>
          <a:noFill/>
          <a:ln>
            <a:noFill/>
          </a:ln>
        </p:spPr>
      </p:pic>
      <p:sp>
        <p:nvSpPr>
          <p:cNvPr id="174" name="Google Shape;174;p39"/>
          <p:cNvSpPr txBox="1"/>
          <p:nvPr/>
        </p:nvSpPr>
        <p:spPr>
          <a:xfrm>
            <a:off x="497525" y="2177350"/>
            <a:ext cx="6349800" cy="369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lang="en" sz="1200">
                <a:solidFill>
                  <a:schemeClr val="accent1"/>
                </a:solidFill>
              </a:rPr>
              <a:t>  Ishita Chauha</a:t>
            </a:r>
            <a:r>
              <a:rPr lang="en" sz="1200">
                <a:solidFill>
                  <a:schemeClr val="accent1"/>
                </a:solidFill>
              </a:rPr>
              <a:t>n	   Bhavik Ardeshana  	   Jwalit Shah</a:t>
            </a:r>
            <a:r>
              <a:rPr lang="en" sz="1200">
                <a:solidFill>
                  <a:schemeClr val="accent1"/>
                </a:solidFill>
              </a:rPr>
              <a:t>       </a:t>
            </a:r>
            <a:r>
              <a:rPr lang="en" sz="1200">
                <a:solidFill>
                  <a:schemeClr val="accent1"/>
                </a:solidFill>
              </a:rPr>
              <a:t>	     </a:t>
            </a:r>
            <a:r>
              <a:rPr lang="en" sz="1200">
                <a:solidFill>
                  <a:schemeClr val="accent1"/>
                </a:solidFill>
              </a:rPr>
              <a:t>Kirtan Soni</a:t>
            </a:r>
            <a:endParaRPr/>
          </a:p>
        </p:txBody>
      </p:sp>
      <p:pic>
        <p:nvPicPr>
          <p:cNvPr id="175" name="Google Shape;175;p39"/>
          <p:cNvPicPr preferRelativeResize="0"/>
          <p:nvPr/>
        </p:nvPicPr>
        <p:blipFill rotWithShape="1">
          <a:blip r:embed="rId6">
            <a:alphaModFix/>
          </a:blip>
          <a:srcRect b="15902" l="33100" r="16663" t="0"/>
          <a:stretch/>
        </p:blipFill>
        <p:spPr>
          <a:xfrm>
            <a:off x="637051" y="1454950"/>
            <a:ext cx="714300" cy="722400"/>
          </a:xfrm>
          <a:prstGeom prst="ellipse">
            <a:avLst/>
          </a:prstGeom>
          <a:noFill/>
          <a:ln>
            <a:noFill/>
          </a:ln>
        </p:spPr>
      </p:pic>
      <p:pic>
        <p:nvPicPr>
          <p:cNvPr id="176" name="Google Shape;176;p39"/>
          <p:cNvPicPr preferRelativeResize="0"/>
          <p:nvPr/>
        </p:nvPicPr>
        <p:blipFill rotWithShape="1">
          <a:blip r:embed="rId7">
            <a:alphaModFix/>
          </a:blip>
          <a:srcRect b="10575" l="15681" r="14123" t="7126"/>
          <a:stretch/>
        </p:blipFill>
        <p:spPr>
          <a:xfrm>
            <a:off x="3856850" y="1454950"/>
            <a:ext cx="637500" cy="6432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7"/>
          <p:cNvSpPr txBox="1"/>
          <p:nvPr>
            <p:ph idx="3" type="title"/>
          </p:nvPr>
        </p:nvSpPr>
        <p:spPr>
          <a:xfrm>
            <a:off x="589375" y="1942150"/>
            <a:ext cx="3043200" cy="1583400"/>
          </a:xfrm>
          <a:prstGeom prst="rect">
            <a:avLst/>
          </a:prstGeom>
        </p:spPr>
        <p:txBody>
          <a:bodyPr anchorCtr="0" anchor="t" bIns="34275" lIns="34275" spcFirstLastPara="1" rIns="34275" wrap="square" tIns="34275">
            <a:noAutofit/>
          </a:bodyPr>
          <a:lstStyle/>
          <a:p>
            <a:pPr indent="-330200" lvl="0" marL="457200" rtl="0" algn="l">
              <a:lnSpc>
                <a:spcPct val="150000"/>
              </a:lnSpc>
              <a:spcBef>
                <a:spcPts val="0"/>
              </a:spcBef>
              <a:spcAft>
                <a:spcPts val="0"/>
              </a:spcAft>
              <a:buClr>
                <a:srgbClr val="292929"/>
              </a:buClr>
              <a:buSzPts val="1600"/>
              <a:buChar char="●"/>
            </a:pPr>
            <a:r>
              <a:rPr lang="en" sz="1600">
                <a:solidFill>
                  <a:srgbClr val="292929"/>
                </a:solidFill>
                <a:highlight>
                  <a:srgbClr val="FFFFFF"/>
                </a:highlight>
              </a:rPr>
              <a:t>Deep Learning algorithm</a:t>
            </a:r>
            <a:endParaRPr sz="1600">
              <a:solidFill>
                <a:srgbClr val="292929"/>
              </a:solidFill>
              <a:highlight>
                <a:srgbClr val="FFFFFF"/>
              </a:highlight>
            </a:endParaRPr>
          </a:p>
          <a:p>
            <a:pPr indent="-330200" lvl="0" marL="457200" rtl="0" algn="l">
              <a:lnSpc>
                <a:spcPct val="150000"/>
              </a:lnSpc>
              <a:spcBef>
                <a:spcPts val="0"/>
              </a:spcBef>
              <a:spcAft>
                <a:spcPts val="0"/>
              </a:spcAft>
              <a:buClr>
                <a:srgbClr val="292929"/>
              </a:buClr>
              <a:buSzPts val="1600"/>
              <a:buChar char="●"/>
            </a:pPr>
            <a:r>
              <a:rPr lang="en" sz="1600">
                <a:solidFill>
                  <a:srgbClr val="292929"/>
                </a:solidFill>
                <a:highlight>
                  <a:srgbClr val="FFFFFF"/>
                </a:highlight>
              </a:rPr>
              <a:t>take in an input image</a:t>
            </a:r>
            <a:endParaRPr sz="1600">
              <a:solidFill>
                <a:srgbClr val="292929"/>
              </a:solidFill>
              <a:highlight>
                <a:srgbClr val="FFFFFF"/>
              </a:highlight>
            </a:endParaRPr>
          </a:p>
          <a:p>
            <a:pPr indent="-330200" lvl="0" marL="457200" rtl="0" algn="l">
              <a:lnSpc>
                <a:spcPct val="150000"/>
              </a:lnSpc>
              <a:spcBef>
                <a:spcPts val="0"/>
              </a:spcBef>
              <a:spcAft>
                <a:spcPts val="0"/>
              </a:spcAft>
              <a:buClr>
                <a:srgbClr val="292929"/>
              </a:buClr>
              <a:buSzPts val="1600"/>
              <a:buChar char="●"/>
            </a:pPr>
            <a:r>
              <a:rPr lang="en" sz="1600">
                <a:solidFill>
                  <a:srgbClr val="292929"/>
                </a:solidFill>
                <a:highlight>
                  <a:srgbClr val="FFFFFF"/>
                </a:highlight>
              </a:rPr>
              <a:t>be able to differentiate one                 from the other</a:t>
            </a:r>
            <a:endParaRPr sz="1600">
              <a:solidFill>
                <a:srgbClr val="292929"/>
              </a:solidFill>
              <a:highlight>
                <a:srgbClr val="FFFFFF"/>
              </a:highlight>
            </a:endParaRPr>
          </a:p>
        </p:txBody>
      </p:sp>
      <p:sp>
        <p:nvSpPr>
          <p:cNvPr id="299" name="Google Shape;299;p57"/>
          <p:cNvSpPr txBox="1"/>
          <p:nvPr>
            <p:ph type="title"/>
          </p:nvPr>
        </p:nvSpPr>
        <p:spPr>
          <a:xfrm>
            <a:off x="546500" y="730225"/>
            <a:ext cx="3448800" cy="577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Classical Example of DL</a:t>
            </a:r>
            <a:endParaRPr/>
          </a:p>
        </p:txBody>
      </p:sp>
      <p:pic>
        <p:nvPicPr>
          <p:cNvPr id="300" name="Google Shape;300;p57"/>
          <p:cNvPicPr preferRelativeResize="0"/>
          <p:nvPr/>
        </p:nvPicPr>
        <p:blipFill>
          <a:blip r:embed="rId3">
            <a:alphaModFix/>
          </a:blip>
          <a:stretch>
            <a:fillRect/>
          </a:stretch>
        </p:blipFill>
        <p:spPr>
          <a:xfrm rot="-5400000">
            <a:off x="5091362" y="262537"/>
            <a:ext cx="3436851" cy="4618425"/>
          </a:xfrm>
          <a:prstGeom prst="rect">
            <a:avLst/>
          </a:prstGeom>
          <a:noFill/>
          <a:ln>
            <a:noFill/>
          </a:ln>
        </p:spPr>
      </p:pic>
      <p:pic>
        <p:nvPicPr>
          <p:cNvPr id="301" name="Google Shape;301;p57"/>
          <p:cNvPicPr preferRelativeResize="0"/>
          <p:nvPr/>
        </p:nvPicPr>
        <p:blipFill>
          <a:blip r:embed="rId4">
            <a:alphaModFix/>
          </a:blip>
          <a:stretch>
            <a:fillRect/>
          </a:stretch>
        </p:blipFill>
        <p:spPr>
          <a:xfrm>
            <a:off x="4961325" y="1135850"/>
            <a:ext cx="3771900" cy="2898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58"/>
          <p:cNvPicPr preferRelativeResize="0"/>
          <p:nvPr/>
        </p:nvPicPr>
        <p:blipFill>
          <a:blip r:embed="rId3">
            <a:alphaModFix/>
          </a:blip>
          <a:stretch>
            <a:fillRect/>
          </a:stretch>
        </p:blipFill>
        <p:spPr>
          <a:xfrm>
            <a:off x="-98600" y="0"/>
            <a:ext cx="9242600" cy="5249800"/>
          </a:xfrm>
          <a:prstGeom prst="rect">
            <a:avLst/>
          </a:prstGeom>
          <a:noFill/>
          <a:ln>
            <a:noFill/>
          </a:ln>
        </p:spPr>
      </p:pic>
      <p:pic>
        <p:nvPicPr>
          <p:cNvPr id="307" name="Google Shape;307;p58"/>
          <p:cNvPicPr preferRelativeResize="0"/>
          <p:nvPr/>
        </p:nvPicPr>
        <p:blipFill>
          <a:blip r:embed="rId4">
            <a:alphaModFix/>
          </a:blip>
          <a:stretch>
            <a:fillRect/>
          </a:stretch>
        </p:blipFill>
        <p:spPr>
          <a:xfrm>
            <a:off x="-194100" y="-12125"/>
            <a:ext cx="1540625" cy="1540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9"/>
          <p:cNvPicPr preferRelativeResize="0"/>
          <p:nvPr/>
        </p:nvPicPr>
        <p:blipFill>
          <a:blip r:embed="rId3">
            <a:alphaModFix/>
          </a:blip>
          <a:stretch>
            <a:fillRect/>
          </a:stretch>
        </p:blipFill>
        <p:spPr>
          <a:xfrm>
            <a:off x="1625525" y="962925"/>
            <a:ext cx="5892925" cy="350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0"/>
          <p:cNvSpPr txBox="1"/>
          <p:nvPr>
            <p:ph idx="2" type="title"/>
          </p:nvPr>
        </p:nvSpPr>
        <p:spPr>
          <a:xfrm>
            <a:off x="483850" y="1064025"/>
            <a:ext cx="3418800" cy="3058200"/>
          </a:xfrm>
          <a:prstGeom prst="rect">
            <a:avLst/>
          </a:prstGeom>
        </p:spPr>
        <p:txBody>
          <a:bodyPr anchorCtr="0" anchor="t" bIns="34275" lIns="34275" spcFirstLastPara="1" rIns="34275" wrap="square" tIns="34275">
            <a:noAutofit/>
          </a:bodyPr>
          <a:lstStyle/>
          <a:p>
            <a:pPr indent="-317500" lvl="0" marL="457200" rtl="0" algn="l">
              <a:lnSpc>
                <a:spcPct val="150000"/>
              </a:lnSpc>
              <a:spcBef>
                <a:spcPts val="0"/>
              </a:spcBef>
              <a:spcAft>
                <a:spcPts val="0"/>
              </a:spcAft>
              <a:buClr>
                <a:srgbClr val="000000"/>
              </a:buClr>
              <a:buSzPts val="1400"/>
              <a:buChar char="●"/>
            </a:pPr>
            <a:r>
              <a:rPr lang="en">
                <a:solidFill>
                  <a:srgbClr val="000000"/>
                </a:solidFill>
              </a:rPr>
              <a:t>Have you </a:t>
            </a:r>
            <a:r>
              <a:rPr lang="en">
                <a:solidFill>
                  <a:srgbClr val="000000"/>
                </a:solidFill>
              </a:rPr>
              <a:t>received relevant advertisements on youtube, instagram?</a:t>
            </a:r>
            <a:endParaRPr>
              <a:solidFill>
                <a:srgbClr val="000000"/>
              </a:solidFill>
            </a:endParaRPr>
          </a:p>
          <a:p>
            <a:pPr indent="0" lvl="0" marL="457200" rtl="0" algn="l">
              <a:lnSpc>
                <a:spcPct val="150000"/>
              </a:lnSpc>
              <a:spcBef>
                <a:spcPts val="0"/>
              </a:spcBef>
              <a:spcAft>
                <a:spcPts val="0"/>
              </a:spcAft>
              <a:buNone/>
            </a:pPr>
            <a:r>
              <a:t/>
            </a:r>
            <a:endParaRPr>
              <a:solidFill>
                <a:srgbClr val="000000"/>
              </a:solidFill>
            </a:endParaRPr>
          </a:p>
          <a:p>
            <a:pPr indent="-317500" lvl="0" marL="457200" rtl="0" algn="l">
              <a:lnSpc>
                <a:spcPct val="150000"/>
              </a:lnSpc>
              <a:spcBef>
                <a:spcPts val="0"/>
              </a:spcBef>
              <a:spcAft>
                <a:spcPts val="0"/>
              </a:spcAft>
              <a:buClr>
                <a:srgbClr val="000000"/>
              </a:buClr>
              <a:buSzPts val="1400"/>
              <a:buChar char="●"/>
            </a:pPr>
            <a:r>
              <a:rPr lang="en">
                <a:solidFill>
                  <a:srgbClr val="000000"/>
                </a:solidFill>
              </a:rPr>
              <a:t>Amazon suggests products that are relevant to your purchase history.</a:t>
            </a:r>
            <a:endParaRPr>
              <a:solidFill>
                <a:srgbClr val="000000"/>
              </a:solidFill>
            </a:endParaRPr>
          </a:p>
        </p:txBody>
      </p:sp>
      <p:sp>
        <p:nvSpPr>
          <p:cNvPr id="318" name="Google Shape;318;p60"/>
          <p:cNvSpPr txBox="1"/>
          <p:nvPr>
            <p:ph type="title"/>
          </p:nvPr>
        </p:nvSpPr>
        <p:spPr>
          <a:xfrm>
            <a:off x="483852" y="183700"/>
            <a:ext cx="3693300" cy="759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Targeted Advertisement</a:t>
            </a:r>
            <a:endParaRPr/>
          </a:p>
        </p:txBody>
      </p:sp>
      <p:pic>
        <p:nvPicPr>
          <p:cNvPr id="319" name="Google Shape;319;p60"/>
          <p:cNvPicPr preferRelativeResize="0"/>
          <p:nvPr/>
        </p:nvPicPr>
        <p:blipFill>
          <a:blip r:embed="rId3">
            <a:alphaModFix/>
          </a:blip>
          <a:stretch>
            <a:fillRect/>
          </a:stretch>
        </p:blipFill>
        <p:spPr>
          <a:xfrm>
            <a:off x="5285150" y="-409325"/>
            <a:ext cx="2844175" cy="5962151"/>
          </a:xfrm>
          <a:prstGeom prst="rect">
            <a:avLst/>
          </a:prstGeom>
          <a:noFill/>
          <a:ln>
            <a:noFill/>
          </a:ln>
        </p:spPr>
      </p:pic>
      <p:pic>
        <p:nvPicPr>
          <p:cNvPr id="320" name="Google Shape;320;p60"/>
          <p:cNvPicPr preferRelativeResize="0"/>
          <p:nvPr/>
        </p:nvPicPr>
        <p:blipFill>
          <a:blip r:embed="rId4">
            <a:alphaModFix/>
          </a:blip>
          <a:stretch>
            <a:fillRect/>
          </a:stretch>
        </p:blipFill>
        <p:spPr>
          <a:xfrm>
            <a:off x="5657775" y="608375"/>
            <a:ext cx="2098925" cy="392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61"/>
          <p:cNvPicPr preferRelativeResize="0"/>
          <p:nvPr/>
        </p:nvPicPr>
        <p:blipFill>
          <a:blip r:embed="rId3">
            <a:alphaModFix/>
          </a:blip>
          <a:stretch>
            <a:fillRect/>
          </a:stretch>
        </p:blipFill>
        <p:spPr>
          <a:xfrm>
            <a:off x="4504275" y="0"/>
            <a:ext cx="4639728" cy="5143500"/>
          </a:xfrm>
          <a:prstGeom prst="rect">
            <a:avLst/>
          </a:prstGeom>
          <a:noFill/>
          <a:ln>
            <a:noFill/>
          </a:ln>
        </p:spPr>
      </p:pic>
      <p:sp>
        <p:nvSpPr>
          <p:cNvPr id="326" name="Google Shape;326;p61"/>
          <p:cNvSpPr txBox="1"/>
          <p:nvPr>
            <p:ph type="title"/>
          </p:nvPr>
        </p:nvSpPr>
        <p:spPr>
          <a:xfrm>
            <a:off x="160725" y="692400"/>
            <a:ext cx="5689800" cy="13626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8600"/>
              <a:t>Kirtan GO</a:t>
            </a:r>
            <a:endParaRPr sz="8600"/>
          </a:p>
          <a:p>
            <a:pPr indent="0" lvl="0" marL="0" rtl="0" algn="l">
              <a:spcBef>
                <a:spcPts val="0"/>
              </a:spcBef>
              <a:spcAft>
                <a:spcPts val="0"/>
              </a:spcAft>
              <a:buNone/>
            </a:pPr>
            <a:r>
              <a:t/>
            </a:r>
            <a:endParaRPr sz="8600"/>
          </a:p>
          <a:p>
            <a:pPr indent="0" lvl="0" marL="0" rtl="0" algn="l">
              <a:spcBef>
                <a:spcPts val="0"/>
              </a:spcBef>
              <a:spcAft>
                <a:spcPts val="0"/>
              </a:spcAft>
              <a:buNone/>
            </a:pPr>
            <a:r>
              <a:t/>
            </a:r>
            <a:endParaRPr sz="6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2"/>
          <p:cNvSpPr txBox="1"/>
          <p:nvPr>
            <p:ph type="title"/>
          </p:nvPr>
        </p:nvSpPr>
        <p:spPr>
          <a:xfrm>
            <a:off x="397975" y="1011225"/>
            <a:ext cx="5388600" cy="16035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Linear regression and Random forest. </a:t>
            </a:r>
            <a:endParaRPr/>
          </a:p>
        </p:txBody>
      </p:sp>
      <p:sp>
        <p:nvSpPr>
          <p:cNvPr id="332" name="Google Shape;332;p62"/>
          <p:cNvSpPr txBox="1"/>
          <p:nvPr>
            <p:ph idx="3" type="title"/>
          </p:nvPr>
        </p:nvSpPr>
        <p:spPr>
          <a:xfrm>
            <a:off x="3493700" y="3421550"/>
            <a:ext cx="1334400" cy="5331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1600"/>
              <a:t>Kirtan Soni</a:t>
            </a:r>
            <a:endParaRPr sz="1600"/>
          </a:p>
          <a:p>
            <a:pPr indent="0" lvl="0" marL="0" rtl="0" algn="l">
              <a:spcBef>
                <a:spcPts val="0"/>
              </a:spcBef>
              <a:spcAft>
                <a:spcPts val="0"/>
              </a:spcAft>
              <a:buNone/>
            </a:pPr>
            <a:r>
              <a:rPr lang="en" sz="1600"/>
              <a:t>DSC ML team</a:t>
            </a:r>
            <a:endParaRPr sz="1600"/>
          </a:p>
          <a:p>
            <a:pPr indent="0" lvl="0" marL="0" rtl="0" algn="l">
              <a:spcBef>
                <a:spcPts val="0"/>
              </a:spcBef>
              <a:spcAft>
                <a:spcPts val="0"/>
              </a:spcAft>
              <a:buNone/>
            </a:pPr>
            <a:r>
              <a:t/>
            </a:r>
            <a:endParaRPr/>
          </a:p>
        </p:txBody>
      </p:sp>
      <p:pic>
        <p:nvPicPr>
          <p:cNvPr id="333" name="Google Shape;333;p62"/>
          <p:cNvPicPr preferRelativeResize="0"/>
          <p:nvPr/>
        </p:nvPicPr>
        <p:blipFill>
          <a:blip r:embed="rId3">
            <a:alphaModFix/>
          </a:blip>
          <a:stretch>
            <a:fillRect/>
          </a:stretch>
        </p:blipFill>
        <p:spPr>
          <a:xfrm>
            <a:off x="2825713" y="3470075"/>
            <a:ext cx="533125" cy="533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3"/>
          <p:cNvSpPr txBox="1"/>
          <p:nvPr>
            <p:ph type="title"/>
          </p:nvPr>
        </p:nvSpPr>
        <p:spPr>
          <a:xfrm>
            <a:off x="512600" y="423050"/>
            <a:ext cx="8392200" cy="669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4600"/>
              <a:t>Linear Regression</a:t>
            </a:r>
            <a:endParaRPr sz="4600"/>
          </a:p>
        </p:txBody>
      </p:sp>
      <p:sp>
        <p:nvSpPr>
          <p:cNvPr id="339" name="Google Shape;339;p63"/>
          <p:cNvSpPr txBox="1"/>
          <p:nvPr>
            <p:ph idx="2" type="title"/>
          </p:nvPr>
        </p:nvSpPr>
        <p:spPr>
          <a:xfrm>
            <a:off x="512591" y="1314101"/>
            <a:ext cx="8198700" cy="4974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Clr>
                <a:srgbClr val="000000"/>
              </a:buClr>
              <a:buSzPts val="1100"/>
              <a:buFont typeface="Arial"/>
              <a:buNone/>
            </a:pPr>
            <a:r>
              <a:rPr lang="en" sz="2000"/>
              <a:t>“ Regression analysis is a form of predictive modeling technique which investigates the relationship between a dependent and independent variable.”</a:t>
            </a:r>
            <a:endParaRPr sz="2000"/>
          </a:p>
        </p:txBody>
      </p:sp>
      <p:sp>
        <p:nvSpPr>
          <p:cNvPr id="340" name="Google Shape;340;p63"/>
          <p:cNvSpPr txBox="1"/>
          <p:nvPr>
            <p:ph idx="3" type="title"/>
          </p:nvPr>
        </p:nvSpPr>
        <p:spPr>
          <a:xfrm>
            <a:off x="512600" y="2614625"/>
            <a:ext cx="6783300" cy="832800"/>
          </a:xfrm>
          <a:prstGeom prst="rect">
            <a:avLst/>
          </a:prstGeom>
        </p:spPr>
        <p:txBody>
          <a:bodyPr anchorCtr="0" anchor="t" bIns="34275" lIns="34275" spcFirstLastPara="1" rIns="34275" wrap="square" tIns="34275">
            <a:noAutofit/>
          </a:bodyPr>
          <a:lstStyle/>
          <a:p>
            <a:pPr indent="-317500" lvl="0" marL="457200" rtl="0" algn="l">
              <a:lnSpc>
                <a:spcPct val="150000"/>
              </a:lnSpc>
              <a:spcBef>
                <a:spcPts val="0"/>
              </a:spcBef>
              <a:spcAft>
                <a:spcPts val="0"/>
              </a:spcAft>
              <a:buSzPts val="1400"/>
              <a:buChar char="●"/>
            </a:pPr>
            <a:r>
              <a:rPr lang="en"/>
              <a:t>Modeled using a straight line ( as the name suggests),</a:t>
            </a:r>
            <a:endParaRPr/>
          </a:p>
          <a:p>
            <a:pPr indent="-317500" lvl="0" marL="457200" rtl="0" algn="l">
              <a:lnSpc>
                <a:spcPct val="150000"/>
              </a:lnSpc>
              <a:spcBef>
                <a:spcPts val="0"/>
              </a:spcBef>
              <a:spcAft>
                <a:spcPts val="0"/>
              </a:spcAft>
              <a:buSzPts val="1400"/>
              <a:buChar char="●"/>
            </a:pPr>
            <a:r>
              <a:rPr lang="en"/>
              <a:t>Predicts value of variable.</a:t>
            </a:r>
            <a:endParaRPr/>
          </a:p>
          <a:p>
            <a:pPr indent="-317500" lvl="0" marL="457200" rtl="0" algn="l">
              <a:lnSpc>
                <a:spcPct val="150000"/>
              </a:lnSpc>
              <a:spcBef>
                <a:spcPts val="0"/>
              </a:spcBef>
              <a:spcAft>
                <a:spcPts val="0"/>
              </a:spcAft>
              <a:buSzPts val="1400"/>
              <a:buChar char="●"/>
            </a:pPr>
            <a:r>
              <a:rPr lang="en"/>
              <a:t>Accuracy of this model is measured by loss , R squared , adjusted R squared.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4"/>
          <p:cNvSpPr txBox="1"/>
          <p:nvPr>
            <p:ph type="title"/>
          </p:nvPr>
        </p:nvSpPr>
        <p:spPr>
          <a:xfrm>
            <a:off x="734551" y="736050"/>
            <a:ext cx="3401700" cy="823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Coordinate </a:t>
            </a:r>
            <a:r>
              <a:rPr lang="en"/>
              <a:t>explanation</a:t>
            </a:r>
            <a:endParaRPr/>
          </a:p>
        </p:txBody>
      </p:sp>
      <p:pic>
        <p:nvPicPr>
          <p:cNvPr id="346" name="Google Shape;346;p64"/>
          <p:cNvPicPr preferRelativeResize="0"/>
          <p:nvPr/>
        </p:nvPicPr>
        <p:blipFill>
          <a:blip r:embed="rId3">
            <a:alphaModFix/>
          </a:blip>
          <a:stretch>
            <a:fillRect/>
          </a:stretch>
        </p:blipFill>
        <p:spPr>
          <a:xfrm>
            <a:off x="4572005" y="925000"/>
            <a:ext cx="4572001" cy="3534384"/>
          </a:xfrm>
          <a:prstGeom prst="rect">
            <a:avLst/>
          </a:prstGeom>
          <a:noFill/>
          <a:ln>
            <a:noFill/>
          </a:ln>
        </p:spPr>
      </p:pic>
      <p:sp>
        <p:nvSpPr>
          <p:cNvPr id="347" name="Google Shape;347;p64"/>
          <p:cNvSpPr txBox="1"/>
          <p:nvPr/>
        </p:nvSpPr>
        <p:spPr>
          <a:xfrm>
            <a:off x="289325" y="1559250"/>
            <a:ext cx="4029000" cy="18009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Char char="●"/>
            </a:pPr>
            <a:r>
              <a:rPr lang="en" sz="1500">
                <a:solidFill>
                  <a:schemeClr val="accent3"/>
                </a:solidFill>
                <a:latin typeface="Google Sans"/>
                <a:ea typeface="Google Sans"/>
                <a:cs typeface="Google Sans"/>
                <a:sym typeface="Google Sans"/>
              </a:rPr>
              <a:t>Let us consider our data set be a set of points in x-y plane.</a:t>
            </a:r>
            <a:endParaRPr sz="1500">
              <a:solidFill>
                <a:schemeClr val="accent3"/>
              </a:solidFill>
              <a:latin typeface="Google Sans"/>
              <a:ea typeface="Google Sans"/>
              <a:cs typeface="Google Sans"/>
              <a:sym typeface="Google Sans"/>
            </a:endParaRPr>
          </a:p>
          <a:p>
            <a:pPr indent="-323850" lvl="0" marL="457200" rtl="0" algn="l">
              <a:lnSpc>
                <a:spcPct val="150000"/>
              </a:lnSpc>
              <a:spcBef>
                <a:spcPts val="0"/>
              </a:spcBef>
              <a:spcAft>
                <a:spcPts val="0"/>
              </a:spcAft>
              <a:buClr>
                <a:schemeClr val="accent3"/>
              </a:buClr>
              <a:buSzPts val="1500"/>
              <a:buFont typeface="Google Sans"/>
              <a:buChar char="●"/>
            </a:pPr>
            <a:r>
              <a:rPr lang="en" sz="1500">
                <a:solidFill>
                  <a:schemeClr val="accent3"/>
                </a:solidFill>
                <a:latin typeface="Google Sans"/>
                <a:ea typeface="Google Sans"/>
                <a:cs typeface="Google Sans"/>
                <a:sym typeface="Google Sans"/>
              </a:rPr>
              <a:t>The regression line is  the rough linear sketch of the regression line.</a:t>
            </a:r>
            <a:endParaRPr sz="1500">
              <a:solidFill>
                <a:schemeClr val="accent3"/>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500">
              <a:solidFill>
                <a:schemeClr val="accent3"/>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5"/>
          <p:cNvSpPr txBox="1"/>
          <p:nvPr>
            <p:ph type="title"/>
          </p:nvPr>
        </p:nvSpPr>
        <p:spPr>
          <a:xfrm>
            <a:off x="734541" y="736041"/>
            <a:ext cx="3125400" cy="823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Fitness and accuracy</a:t>
            </a:r>
            <a:endParaRPr/>
          </a:p>
        </p:txBody>
      </p:sp>
      <p:sp>
        <p:nvSpPr>
          <p:cNvPr id="353" name="Google Shape;353;p65"/>
          <p:cNvSpPr txBox="1"/>
          <p:nvPr/>
        </p:nvSpPr>
        <p:spPr>
          <a:xfrm>
            <a:off x="261300" y="1746625"/>
            <a:ext cx="4071900" cy="1212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sz="1500">
                <a:solidFill>
                  <a:schemeClr val="accent3"/>
                </a:solidFill>
                <a:latin typeface="Google Sans"/>
                <a:ea typeface="Google Sans"/>
                <a:cs typeface="Google Sans"/>
                <a:sym typeface="Google Sans"/>
              </a:rPr>
              <a:t>Now to calculate the fitness of the line we plotted , we will find its loss.</a:t>
            </a:r>
            <a:endParaRPr sz="1500">
              <a:solidFill>
                <a:schemeClr val="accent3"/>
              </a:solidFill>
              <a:latin typeface="Google Sans"/>
              <a:ea typeface="Google Sans"/>
              <a:cs typeface="Google Sans"/>
              <a:sym typeface="Google Sans"/>
            </a:endParaRPr>
          </a:p>
          <a:p>
            <a:pPr indent="-323850" lvl="0" marL="457200" rtl="0" algn="l">
              <a:lnSpc>
                <a:spcPct val="115000"/>
              </a:lnSpc>
              <a:spcBef>
                <a:spcPts val="0"/>
              </a:spcBef>
              <a:spcAft>
                <a:spcPts val="0"/>
              </a:spcAft>
              <a:buClr>
                <a:schemeClr val="accent3"/>
              </a:buClr>
              <a:buSzPts val="1500"/>
              <a:buFont typeface="Google Sans"/>
              <a:buChar char="●"/>
            </a:pPr>
            <a:r>
              <a:rPr lang="en" sz="1500">
                <a:solidFill>
                  <a:schemeClr val="accent3"/>
                </a:solidFill>
                <a:latin typeface="Google Sans"/>
                <a:ea typeface="Google Sans"/>
                <a:cs typeface="Google Sans"/>
                <a:sym typeface="Google Sans"/>
              </a:rPr>
              <a:t>Here i’m going to use R squared method </a:t>
            </a:r>
            <a:endParaRPr sz="1500">
              <a:solidFill>
                <a:schemeClr val="accent3"/>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500">
              <a:solidFill>
                <a:schemeClr val="accent3"/>
              </a:solidFill>
              <a:latin typeface="Google Sans"/>
              <a:ea typeface="Google Sans"/>
              <a:cs typeface="Google Sans"/>
              <a:sym typeface="Google Sans"/>
            </a:endParaRPr>
          </a:p>
        </p:txBody>
      </p:sp>
      <p:pic>
        <p:nvPicPr>
          <p:cNvPr id="354" name="Google Shape;354;p65"/>
          <p:cNvPicPr preferRelativeResize="0"/>
          <p:nvPr/>
        </p:nvPicPr>
        <p:blipFill>
          <a:blip r:embed="rId3">
            <a:alphaModFix/>
          </a:blip>
          <a:stretch>
            <a:fillRect/>
          </a:stretch>
        </p:blipFill>
        <p:spPr>
          <a:xfrm>
            <a:off x="4528700" y="582075"/>
            <a:ext cx="4615297" cy="3723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6"/>
          <p:cNvSpPr txBox="1"/>
          <p:nvPr/>
        </p:nvSpPr>
        <p:spPr>
          <a:xfrm>
            <a:off x="171450" y="1454950"/>
            <a:ext cx="4125600" cy="147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sz="1500">
                <a:solidFill>
                  <a:schemeClr val="accent3"/>
                </a:solidFill>
                <a:latin typeface="Google Sans"/>
                <a:ea typeface="Google Sans"/>
                <a:cs typeface="Google Sans"/>
                <a:sym typeface="Google Sans"/>
              </a:rPr>
              <a:t>Or main aim is to minimize the error in this model, so when we predict set of y values using the x values , our output is as close to the actual answer as possible</a:t>
            </a:r>
            <a:endParaRPr sz="1500">
              <a:solidFill>
                <a:schemeClr val="accent3"/>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500">
              <a:solidFill>
                <a:schemeClr val="accent3"/>
              </a:solidFill>
              <a:latin typeface="Google Sans"/>
              <a:ea typeface="Google Sans"/>
              <a:cs typeface="Google Sans"/>
              <a:sym typeface="Google Sans"/>
            </a:endParaRPr>
          </a:p>
        </p:txBody>
      </p:sp>
      <p:pic>
        <p:nvPicPr>
          <p:cNvPr id="360" name="Google Shape;360;p66"/>
          <p:cNvPicPr preferRelativeResize="0"/>
          <p:nvPr/>
        </p:nvPicPr>
        <p:blipFill>
          <a:blip r:embed="rId3">
            <a:alphaModFix/>
          </a:blip>
          <a:stretch>
            <a:fillRect/>
          </a:stretch>
        </p:blipFill>
        <p:spPr>
          <a:xfrm>
            <a:off x="4572000" y="599474"/>
            <a:ext cx="4572000" cy="3809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0"/>
          <p:cNvSpPr txBox="1"/>
          <p:nvPr>
            <p:ph type="title"/>
          </p:nvPr>
        </p:nvSpPr>
        <p:spPr>
          <a:xfrm>
            <a:off x="2985750" y="794550"/>
            <a:ext cx="4544100" cy="10698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Prerequisites</a:t>
            </a:r>
            <a:endParaRPr/>
          </a:p>
        </p:txBody>
      </p:sp>
      <p:pic>
        <p:nvPicPr>
          <p:cNvPr id="182" name="Google Shape;182;p40"/>
          <p:cNvPicPr preferRelativeResize="0"/>
          <p:nvPr/>
        </p:nvPicPr>
        <p:blipFill>
          <a:blip r:embed="rId3">
            <a:alphaModFix/>
          </a:blip>
          <a:stretch>
            <a:fillRect/>
          </a:stretch>
        </p:blipFill>
        <p:spPr>
          <a:xfrm>
            <a:off x="425075" y="1799713"/>
            <a:ext cx="2630911" cy="1383350"/>
          </a:xfrm>
          <a:prstGeom prst="rect">
            <a:avLst/>
          </a:prstGeom>
          <a:noFill/>
          <a:ln>
            <a:noFill/>
          </a:ln>
        </p:spPr>
      </p:pic>
      <p:pic>
        <p:nvPicPr>
          <p:cNvPr id="183" name="Google Shape;183;p40"/>
          <p:cNvPicPr preferRelativeResize="0"/>
          <p:nvPr/>
        </p:nvPicPr>
        <p:blipFill>
          <a:blip r:embed="rId4">
            <a:alphaModFix/>
          </a:blip>
          <a:stretch>
            <a:fillRect/>
          </a:stretch>
        </p:blipFill>
        <p:spPr>
          <a:xfrm>
            <a:off x="6804450" y="1768077"/>
            <a:ext cx="1875225" cy="1446625"/>
          </a:xfrm>
          <a:prstGeom prst="rect">
            <a:avLst/>
          </a:prstGeom>
          <a:noFill/>
          <a:ln>
            <a:noFill/>
          </a:ln>
        </p:spPr>
      </p:pic>
      <p:pic>
        <p:nvPicPr>
          <p:cNvPr id="184" name="Google Shape;184;p40"/>
          <p:cNvPicPr preferRelativeResize="0"/>
          <p:nvPr/>
        </p:nvPicPr>
        <p:blipFill>
          <a:blip r:embed="rId5">
            <a:alphaModFix/>
          </a:blip>
          <a:stretch>
            <a:fillRect/>
          </a:stretch>
        </p:blipFill>
        <p:spPr>
          <a:xfrm>
            <a:off x="3200400" y="3327725"/>
            <a:ext cx="3657600" cy="1569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7"/>
          <p:cNvSpPr txBox="1"/>
          <p:nvPr>
            <p:ph type="title"/>
          </p:nvPr>
        </p:nvSpPr>
        <p:spPr>
          <a:xfrm>
            <a:off x="311450" y="502225"/>
            <a:ext cx="3522000" cy="6150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Regression-line &amp; </a:t>
            </a:r>
            <a:r>
              <a:rPr b="1" baseline="30000" lang="en" sz="2450">
                <a:solidFill>
                  <a:srgbClr val="202124"/>
                </a:solidFill>
                <a:highlight>
                  <a:srgbClr val="FFFFFF"/>
                </a:highlight>
                <a:latin typeface="Arial"/>
                <a:ea typeface="Arial"/>
                <a:cs typeface="Arial"/>
                <a:sym typeface="Arial"/>
              </a:rPr>
              <a:t> </a:t>
            </a:r>
            <a:r>
              <a:rPr lang="en"/>
              <a:t>Value</a:t>
            </a:r>
            <a:endParaRPr/>
          </a:p>
        </p:txBody>
      </p:sp>
      <p:sp>
        <p:nvSpPr>
          <p:cNvPr id="366" name="Google Shape;366;p67"/>
          <p:cNvSpPr txBox="1"/>
          <p:nvPr/>
        </p:nvSpPr>
        <p:spPr>
          <a:xfrm>
            <a:off x="311450" y="1628413"/>
            <a:ext cx="3933600" cy="1108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Char char="●"/>
            </a:pPr>
            <a:r>
              <a:rPr lang="en" sz="1500">
                <a:solidFill>
                  <a:schemeClr val="accent3"/>
                </a:solidFill>
                <a:latin typeface="Google Sans"/>
                <a:ea typeface="Google Sans"/>
                <a:cs typeface="Google Sans"/>
                <a:sym typeface="Google Sans"/>
              </a:rPr>
              <a:t>A line requires 2 </a:t>
            </a:r>
            <a:r>
              <a:rPr lang="en" sz="1500">
                <a:solidFill>
                  <a:schemeClr val="accent3"/>
                </a:solidFill>
                <a:latin typeface="Google Sans"/>
                <a:ea typeface="Google Sans"/>
                <a:cs typeface="Google Sans"/>
                <a:sym typeface="Google Sans"/>
              </a:rPr>
              <a:t>parameters</a:t>
            </a:r>
            <a:r>
              <a:rPr lang="en" sz="1500">
                <a:solidFill>
                  <a:schemeClr val="accent3"/>
                </a:solidFill>
                <a:latin typeface="Google Sans"/>
                <a:ea typeface="Google Sans"/>
                <a:cs typeface="Google Sans"/>
                <a:sym typeface="Google Sans"/>
              </a:rPr>
              <a:t> slope and a constant</a:t>
            </a:r>
            <a:endParaRPr sz="1500">
              <a:solidFill>
                <a:schemeClr val="accent3"/>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500">
              <a:solidFill>
                <a:schemeClr val="accent3"/>
              </a:solidFill>
              <a:latin typeface="Google Sans"/>
              <a:ea typeface="Google Sans"/>
              <a:cs typeface="Google Sans"/>
              <a:sym typeface="Google Sans"/>
            </a:endParaRPr>
          </a:p>
        </p:txBody>
      </p:sp>
      <p:pic>
        <p:nvPicPr>
          <p:cNvPr id="367" name="Google Shape;367;p67"/>
          <p:cNvPicPr preferRelativeResize="0"/>
          <p:nvPr/>
        </p:nvPicPr>
        <p:blipFill>
          <a:blip r:embed="rId3">
            <a:alphaModFix/>
          </a:blip>
          <a:stretch>
            <a:fillRect/>
          </a:stretch>
        </p:blipFill>
        <p:spPr>
          <a:xfrm>
            <a:off x="5212525" y="2981375"/>
            <a:ext cx="3125400" cy="1463119"/>
          </a:xfrm>
          <a:prstGeom prst="rect">
            <a:avLst/>
          </a:prstGeom>
          <a:noFill/>
          <a:ln>
            <a:noFill/>
          </a:ln>
        </p:spPr>
      </p:pic>
      <p:pic>
        <p:nvPicPr>
          <p:cNvPr id="368" name="Google Shape;368;p67"/>
          <p:cNvPicPr preferRelativeResize="0"/>
          <p:nvPr/>
        </p:nvPicPr>
        <p:blipFill>
          <a:blip r:embed="rId4">
            <a:alphaModFix/>
          </a:blip>
          <a:stretch>
            <a:fillRect/>
          </a:stretch>
        </p:blipFill>
        <p:spPr>
          <a:xfrm>
            <a:off x="4757747" y="502234"/>
            <a:ext cx="4246949" cy="1526575"/>
          </a:xfrm>
          <a:prstGeom prst="rect">
            <a:avLst/>
          </a:prstGeom>
          <a:noFill/>
          <a:ln>
            <a:noFill/>
          </a:ln>
        </p:spPr>
      </p:pic>
      <p:pic>
        <p:nvPicPr>
          <p:cNvPr id="369" name="Google Shape;369;p67"/>
          <p:cNvPicPr preferRelativeResize="0"/>
          <p:nvPr/>
        </p:nvPicPr>
        <p:blipFill>
          <a:blip r:embed="rId5">
            <a:alphaModFix/>
          </a:blip>
          <a:stretch>
            <a:fillRect/>
          </a:stretch>
        </p:blipFill>
        <p:spPr>
          <a:xfrm>
            <a:off x="2955125" y="1094353"/>
            <a:ext cx="1491825" cy="614900"/>
          </a:xfrm>
          <a:prstGeom prst="rect">
            <a:avLst/>
          </a:prstGeom>
          <a:noFill/>
          <a:ln>
            <a:noFill/>
          </a:ln>
        </p:spPr>
      </p:pic>
      <p:sp>
        <p:nvSpPr>
          <p:cNvPr id="370" name="Google Shape;370;p67"/>
          <p:cNvSpPr txBox="1"/>
          <p:nvPr/>
        </p:nvSpPr>
        <p:spPr>
          <a:xfrm>
            <a:off x="311450" y="2350863"/>
            <a:ext cx="3933600" cy="24012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Char char="●"/>
            </a:pPr>
            <a:r>
              <a:rPr lang="en">
                <a:solidFill>
                  <a:schemeClr val="accent3"/>
                </a:solidFill>
                <a:highlight>
                  <a:srgbClr val="FFFFFF"/>
                </a:highlight>
              </a:rPr>
              <a:t>R-squared is a goodness-of-fit measure for linear regression models. This statistic indicates the percentage of the variance in the dependent variable that the independent variables explain collectively.</a:t>
            </a:r>
            <a:endParaRPr sz="2200">
              <a:solidFill>
                <a:schemeClr val="accent3"/>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500">
              <a:solidFill>
                <a:schemeClr val="accent3"/>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8"/>
          <p:cNvPicPr preferRelativeResize="0"/>
          <p:nvPr/>
        </p:nvPicPr>
        <p:blipFill rotWithShape="1">
          <a:blip r:embed="rId3">
            <a:alphaModFix/>
          </a:blip>
          <a:srcRect b="0" l="0" r="13569" t="0"/>
          <a:stretch/>
        </p:blipFill>
        <p:spPr>
          <a:xfrm>
            <a:off x="4779600" y="1031200"/>
            <a:ext cx="4160873" cy="2987976"/>
          </a:xfrm>
          <a:prstGeom prst="rect">
            <a:avLst/>
          </a:prstGeom>
          <a:noFill/>
          <a:ln>
            <a:noFill/>
          </a:ln>
        </p:spPr>
      </p:pic>
      <p:pic>
        <p:nvPicPr>
          <p:cNvPr id="376" name="Google Shape;376;p68"/>
          <p:cNvPicPr preferRelativeResize="0"/>
          <p:nvPr/>
        </p:nvPicPr>
        <p:blipFill rotWithShape="1">
          <a:blip r:embed="rId4">
            <a:alphaModFix/>
          </a:blip>
          <a:srcRect b="0" l="3769" r="11706" t="10168"/>
          <a:stretch/>
        </p:blipFill>
        <p:spPr>
          <a:xfrm>
            <a:off x="169825" y="1071050"/>
            <a:ext cx="4330750" cy="2860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0" name="Shape 380"/>
        <p:cNvGrpSpPr/>
        <p:nvPr/>
      </p:nvGrpSpPr>
      <p:grpSpPr>
        <a:xfrm>
          <a:off x="0" y="0"/>
          <a:ext cx="0" cy="0"/>
          <a:chOff x="0" y="0"/>
          <a:chExt cx="0" cy="0"/>
        </a:xfrm>
      </p:grpSpPr>
      <p:sp>
        <p:nvSpPr>
          <p:cNvPr id="381" name="Google Shape;381;p69"/>
          <p:cNvSpPr txBox="1"/>
          <p:nvPr>
            <p:ph idx="4294967295" type="title"/>
          </p:nvPr>
        </p:nvSpPr>
        <p:spPr>
          <a:xfrm>
            <a:off x="408700" y="630100"/>
            <a:ext cx="7821000" cy="14961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What kind of </a:t>
            </a:r>
            <a:r>
              <a:rPr b="1" lang="en" sz="4350">
                <a:solidFill>
                  <a:srgbClr val="4A86E8"/>
                </a:solidFill>
                <a:latin typeface="Arial"/>
                <a:ea typeface="Arial"/>
                <a:cs typeface="Arial"/>
                <a:sym typeface="Arial"/>
              </a:rPr>
              <a:t>R</a:t>
            </a:r>
            <a:r>
              <a:rPr b="1" baseline="30000" lang="en" sz="4350">
                <a:solidFill>
                  <a:srgbClr val="4A86E8"/>
                </a:solidFill>
                <a:latin typeface="Arial"/>
                <a:ea typeface="Arial"/>
                <a:cs typeface="Arial"/>
                <a:sym typeface="Arial"/>
              </a:rPr>
              <a:t>2</a:t>
            </a:r>
            <a:r>
              <a:rPr lang="en"/>
              <a:t> Value is good for a linear </a:t>
            </a:r>
            <a:r>
              <a:rPr lang="en"/>
              <a:t>regression model?</a:t>
            </a:r>
            <a:r>
              <a:rPr b="1" baseline="30000" lang="en" sz="4350">
                <a:solidFill>
                  <a:srgbClr val="4A86E8"/>
                </a:solidFill>
                <a:highlight>
                  <a:srgbClr val="FFFFFF"/>
                </a:highlight>
                <a:latin typeface="Arial"/>
                <a:ea typeface="Arial"/>
                <a:cs typeface="Arial"/>
                <a:sym typeface="Arial"/>
              </a:rPr>
              <a:t> </a:t>
            </a:r>
            <a:endParaRPr sz="5050"/>
          </a:p>
        </p:txBody>
      </p:sp>
      <p:sp>
        <p:nvSpPr>
          <p:cNvPr id="382" name="Google Shape;382;p69"/>
          <p:cNvSpPr txBox="1"/>
          <p:nvPr/>
        </p:nvSpPr>
        <p:spPr>
          <a:xfrm>
            <a:off x="408700" y="2872200"/>
            <a:ext cx="7522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9900"/>
                </a:solidFill>
                <a:latin typeface="Google Sans"/>
                <a:ea typeface="Google Sans"/>
                <a:cs typeface="Google Sans"/>
                <a:sym typeface="Google Sans"/>
              </a:rPr>
              <a:t>Ans</a:t>
            </a:r>
            <a:r>
              <a:rPr lang="en" sz="2400">
                <a:solidFill>
                  <a:srgbClr val="FFFF00"/>
                </a:solidFill>
                <a:latin typeface="Google Sans"/>
                <a:ea typeface="Google Sans"/>
                <a:cs typeface="Google Sans"/>
                <a:sym typeface="Google Sans"/>
              </a:rPr>
              <a:t>: Low value </a:t>
            </a:r>
            <a:r>
              <a:rPr lang="en" sz="2400">
                <a:solidFill>
                  <a:srgbClr val="FFFF00"/>
                </a:solidFill>
                <a:latin typeface="Google Sans"/>
                <a:ea typeface="Google Sans"/>
                <a:cs typeface="Google Sans"/>
                <a:sym typeface="Google Sans"/>
              </a:rPr>
              <a:t>doesn't</a:t>
            </a:r>
            <a:r>
              <a:rPr lang="en" sz="2400">
                <a:solidFill>
                  <a:srgbClr val="FFFF00"/>
                </a:solidFill>
                <a:latin typeface="Google Sans"/>
                <a:ea typeface="Google Sans"/>
                <a:cs typeface="Google Sans"/>
                <a:sym typeface="Google Sans"/>
              </a:rPr>
              <a:t> always mean accuracy of the model is bad.</a:t>
            </a:r>
            <a:endParaRPr sz="2400">
              <a:solidFill>
                <a:srgbClr val="FFFF00"/>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70"/>
          <p:cNvPicPr preferRelativeResize="0"/>
          <p:nvPr/>
        </p:nvPicPr>
        <p:blipFill>
          <a:blip r:embed="rId3">
            <a:alphaModFix/>
          </a:blip>
          <a:stretch>
            <a:fillRect/>
          </a:stretch>
        </p:blipFill>
        <p:spPr>
          <a:xfrm>
            <a:off x="990763" y="869375"/>
            <a:ext cx="6671926" cy="3525424"/>
          </a:xfrm>
          <a:prstGeom prst="rect">
            <a:avLst/>
          </a:prstGeom>
          <a:noFill/>
          <a:ln>
            <a:noFill/>
          </a:ln>
        </p:spPr>
      </p:pic>
      <p:sp>
        <p:nvSpPr>
          <p:cNvPr id="388" name="Google Shape;388;p70"/>
          <p:cNvSpPr txBox="1"/>
          <p:nvPr>
            <p:ph idx="2" type="title"/>
          </p:nvPr>
        </p:nvSpPr>
        <p:spPr>
          <a:xfrm>
            <a:off x="2738384" y="181675"/>
            <a:ext cx="3176700" cy="823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3600" u="sng"/>
              <a:t>Decision Tree</a:t>
            </a:r>
            <a:endParaRPr sz="3600" u="sng"/>
          </a:p>
          <a:p>
            <a:pPr indent="0" lvl="0" marL="0" rtl="0" algn="l">
              <a:spcBef>
                <a:spcPts val="0"/>
              </a:spcBef>
              <a:spcAft>
                <a:spcPts val="0"/>
              </a:spcAft>
              <a:buNone/>
            </a:pPr>
            <a:r>
              <a:t/>
            </a:r>
            <a:endParaRPr sz="3600" u="sng"/>
          </a:p>
          <a:p>
            <a:pPr indent="0" lvl="0" marL="0" rtl="0" algn="l">
              <a:spcBef>
                <a:spcPts val="0"/>
              </a:spcBef>
              <a:spcAft>
                <a:spcPts val="0"/>
              </a:spcAft>
              <a:buNone/>
            </a:pPr>
            <a:r>
              <a:t/>
            </a:r>
            <a:endParaRPr sz="3600" u="sng"/>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1"/>
          <p:cNvSpPr txBox="1"/>
          <p:nvPr>
            <p:ph type="title"/>
          </p:nvPr>
        </p:nvSpPr>
        <p:spPr>
          <a:xfrm>
            <a:off x="551225" y="262300"/>
            <a:ext cx="3106800" cy="669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5000"/>
              <a:t>Definition</a:t>
            </a:r>
            <a:endParaRPr sz="5000"/>
          </a:p>
        </p:txBody>
      </p:sp>
      <p:pic>
        <p:nvPicPr>
          <p:cNvPr id="394" name="Google Shape;394;p71"/>
          <p:cNvPicPr preferRelativeResize="0"/>
          <p:nvPr/>
        </p:nvPicPr>
        <p:blipFill rotWithShape="1">
          <a:blip r:embed="rId3">
            <a:alphaModFix/>
          </a:blip>
          <a:srcRect b="0" l="-1480" r="1479" t="0"/>
          <a:stretch/>
        </p:blipFill>
        <p:spPr>
          <a:xfrm>
            <a:off x="5788275" y="1710687"/>
            <a:ext cx="3299051" cy="2794026"/>
          </a:xfrm>
          <a:prstGeom prst="rect">
            <a:avLst/>
          </a:prstGeom>
          <a:noFill/>
          <a:ln>
            <a:noFill/>
          </a:ln>
        </p:spPr>
      </p:pic>
      <p:sp>
        <p:nvSpPr>
          <p:cNvPr id="395" name="Google Shape;395;p71"/>
          <p:cNvSpPr txBox="1"/>
          <p:nvPr/>
        </p:nvSpPr>
        <p:spPr>
          <a:xfrm>
            <a:off x="351775" y="1116050"/>
            <a:ext cx="5762100" cy="3619200"/>
          </a:xfrm>
          <a:prstGeom prst="rect">
            <a:avLst/>
          </a:prstGeom>
          <a:noFill/>
          <a:ln>
            <a:noFill/>
          </a:ln>
        </p:spPr>
        <p:txBody>
          <a:bodyPr anchorCtr="0" anchor="t" bIns="91425" lIns="91425" spcFirstLastPara="1" rIns="91425" wrap="square" tIns="91425">
            <a:spAutoFit/>
          </a:bodyPr>
          <a:lstStyle/>
          <a:p>
            <a:pPr indent="-339725" lvl="0" marL="457200" rtl="0" algn="l">
              <a:lnSpc>
                <a:spcPct val="125000"/>
              </a:lnSpc>
              <a:spcBef>
                <a:spcPts val="0"/>
              </a:spcBef>
              <a:spcAft>
                <a:spcPts val="0"/>
              </a:spcAft>
              <a:buClr>
                <a:schemeClr val="dk1"/>
              </a:buClr>
              <a:buSzPts val="1750"/>
              <a:buChar char="●"/>
            </a:pPr>
            <a:r>
              <a:rPr lang="en" sz="1750">
                <a:solidFill>
                  <a:schemeClr val="dk1"/>
                </a:solidFill>
                <a:highlight>
                  <a:srgbClr val="FFFFFF"/>
                </a:highlight>
              </a:rPr>
              <a:t>A decision tree is a flowchart-like structure in which each internal node represents a "test" on an attribute ,each branch represents the outcome of the test, and each leaf node represents a class label. The paths from root to leaf represent classification rules.</a:t>
            </a:r>
            <a:endParaRPr sz="1750">
              <a:solidFill>
                <a:schemeClr val="dk1"/>
              </a:solidFill>
              <a:highlight>
                <a:srgbClr val="FFFFFF"/>
              </a:highlight>
            </a:endParaRPr>
          </a:p>
          <a:p>
            <a:pPr indent="0" lvl="0" marL="0" rtl="0" algn="l">
              <a:lnSpc>
                <a:spcPct val="125000"/>
              </a:lnSpc>
              <a:spcBef>
                <a:spcPts val="0"/>
              </a:spcBef>
              <a:spcAft>
                <a:spcPts val="0"/>
              </a:spcAft>
              <a:buNone/>
            </a:pPr>
            <a:r>
              <a:rPr lang="en" sz="2450">
                <a:solidFill>
                  <a:srgbClr val="4A86E8"/>
                </a:solidFill>
                <a:highlight>
                  <a:srgbClr val="FFFFFF"/>
                </a:highlight>
              </a:rPr>
              <a:t>   Disadvantage</a:t>
            </a:r>
            <a:endParaRPr sz="2450">
              <a:solidFill>
                <a:srgbClr val="4A86E8"/>
              </a:solidFill>
              <a:highlight>
                <a:srgbClr val="FFFFFF"/>
              </a:highlight>
            </a:endParaRPr>
          </a:p>
          <a:p>
            <a:pPr indent="-339725" lvl="0" marL="457200" rtl="0" algn="l">
              <a:lnSpc>
                <a:spcPct val="125000"/>
              </a:lnSpc>
              <a:spcBef>
                <a:spcPts val="0"/>
              </a:spcBef>
              <a:spcAft>
                <a:spcPts val="0"/>
              </a:spcAft>
              <a:buClr>
                <a:schemeClr val="dk1"/>
              </a:buClr>
              <a:buSzPts val="1750"/>
              <a:buChar char="●"/>
            </a:pPr>
            <a:r>
              <a:rPr lang="en" sz="1750">
                <a:solidFill>
                  <a:schemeClr val="dk1"/>
                </a:solidFill>
                <a:highlight>
                  <a:srgbClr val="FFFFFF"/>
                </a:highlight>
              </a:rPr>
              <a:t>trees that are grown very deep tend to learn highly irregular patterns.they overfit their training sets.</a:t>
            </a:r>
            <a:endParaRPr sz="1750">
              <a:solidFill>
                <a:schemeClr val="dk1"/>
              </a:solidFill>
              <a:highlight>
                <a:srgbClr val="FFFFFF"/>
              </a:highlight>
            </a:endParaRPr>
          </a:p>
          <a:p>
            <a:pPr indent="0" lvl="0" marL="457200" rtl="0" algn="l">
              <a:lnSpc>
                <a:spcPct val="125000"/>
              </a:lnSpc>
              <a:spcBef>
                <a:spcPts val="0"/>
              </a:spcBef>
              <a:spcAft>
                <a:spcPts val="0"/>
              </a:spcAft>
              <a:buClr>
                <a:schemeClr val="dk1"/>
              </a:buClr>
              <a:buSzPts val="1100"/>
              <a:buFont typeface="Arial"/>
              <a:buNone/>
            </a:pPr>
            <a:r>
              <a:t/>
            </a:r>
            <a:endParaRPr sz="1750">
              <a:solidFill>
                <a:schemeClr val="dk1"/>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72"/>
          <p:cNvPicPr preferRelativeResize="0"/>
          <p:nvPr/>
        </p:nvPicPr>
        <p:blipFill>
          <a:blip r:embed="rId3">
            <a:alphaModFix/>
          </a:blip>
          <a:stretch>
            <a:fillRect/>
          </a:stretch>
        </p:blipFill>
        <p:spPr>
          <a:xfrm>
            <a:off x="0" y="0"/>
            <a:ext cx="9144000" cy="5103875"/>
          </a:xfrm>
          <a:prstGeom prst="rect">
            <a:avLst/>
          </a:prstGeom>
          <a:noFill/>
          <a:ln>
            <a:noFill/>
          </a:ln>
        </p:spPr>
      </p:pic>
      <p:sp>
        <p:nvSpPr>
          <p:cNvPr id="401" name="Google Shape;401;p72"/>
          <p:cNvSpPr/>
          <p:nvPr/>
        </p:nvSpPr>
        <p:spPr>
          <a:xfrm>
            <a:off x="476050" y="1939856"/>
            <a:ext cx="8191906" cy="876243"/>
          </a:xfrm>
          <a:prstGeom prst="rect">
            <a:avLst/>
          </a:prstGeom>
        </p:spPr>
        <p:txBody>
          <a:bodyPr>
            <a:prstTxWarp prst="textPlain"/>
          </a:bodyPr>
          <a:lstStyle/>
          <a:p>
            <a:pPr lvl="0" algn="ctr"/>
            <a:r>
              <a:rPr b="0" i="0">
                <a:ln cap="flat" cmpd="sng" w="28575">
                  <a:solidFill>
                    <a:srgbClr val="000000"/>
                  </a:solidFill>
                  <a:prstDash val="solid"/>
                  <a:round/>
                  <a:headEnd len="sm" w="sm" type="none"/>
                  <a:tailEnd len="sm" w="sm" type="none"/>
                </a:ln>
                <a:solidFill>
                  <a:srgbClr val="4A86E8"/>
                </a:solidFill>
                <a:latin typeface="Arial"/>
              </a:rPr>
              <a:t>Random Forest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73"/>
          <p:cNvPicPr preferRelativeResize="0"/>
          <p:nvPr/>
        </p:nvPicPr>
        <p:blipFill>
          <a:blip r:embed="rId3">
            <a:alphaModFix/>
          </a:blip>
          <a:stretch>
            <a:fillRect/>
          </a:stretch>
        </p:blipFill>
        <p:spPr>
          <a:xfrm>
            <a:off x="4572000" y="493875"/>
            <a:ext cx="4392725" cy="3756249"/>
          </a:xfrm>
          <a:prstGeom prst="rect">
            <a:avLst/>
          </a:prstGeom>
          <a:noFill/>
          <a:ln>
            <a:noFill/>
          </a:ln>
        </p:spPr>
      </p:pic>
      <p:sp>
        <p:nvSpPr>
          <p:cNvPr id="407" name="Google Shape;407;p73"/>
          <p:cNvSpPr txBox="1"/>
          <p:nvPr/>
        </p:nvSpPr>
        <p:spPr>
          <a:xfrm>
            <a:off x="388800" y="1321775"/>
            <a:ext cx="4183200" cy="3047700"/>
          </a:xfrm>
          <a:prstGeom prst="rect">
            <a:avLst/>
          </a:prstGeom>
          <a:noFill/>
          <a:ln>
            <a:noFill/>
          </a:ln>
        </p:spPr>
        <p:txBody>
          <a:bodyPr anchorCtr="0" anchor="t" bIns="91425" lIns="91425" spcFirstLastPara="1" rIns="91425" wrap="square" tIns="91425">
            <a:spAutoFit/>
          </a:bodyPr>
          <a:lstStyle/>
          <a:p>
            <a:pPr indent="-327025" lvl="0" marL="457200" rtl="0" algn="l">
              <a:spcBef>
                <a:spcPts val="0"/>
              </a:spcBef>
              <a:spcAft>
                <a:spcPts val="0"/>
              </a:spcAft>
              <a:buClr>
                <a:srgbClr val="202122"/>
              </a:buClr>
              <a:buSzPts val="1550"/>
              <a:buChar char="●"/>
            </a:pPr>
            <a:r>
              <a:rPr lang="en" sz="1550">
                <a:solidFill>
                  <a:srgbClr val="202122"/>
                </a:solidFill>
                <a:highlight>
                  <a:srgbClr val="FFFFFF"/>
                </a:highlight>
              </a:rPr>
              <a:t>Random forests are a way of averaging multiple deep decision trees, trained on different parts of the same training set, with the goal of reducing the variance.</a:t>
            </a:r>
            <a:endParaRPr sz="1550">
              <a:solidFill>
                <a:srgbClr val="202122"/>
              </a:solidFill>
              <a:highlight>
                <a:srgbClr val="FFFFFF"/>
              </a:highlight>
            </a:endParaRPr>
          </a:p>
          <a:p>
            <a:pPr indent="-327025" lvl="0" marL="457200" rtl="0" algn="l">
              <a:spcBef>
                <a:spcPts val="0"/>
              </a:spcBef>
              <a:spcAft>
                <a:spcPts val="0"/>
              </a:spcAft>
              <a:buClr>
                <a:srgbClr val="202122"/>
              </a:buClr>
              <a:buSzPts val="1550"/>
              <a:buChar char="●"/>
            </a:pPr>
            <a:r>
              <a:rPr lang="en" sz="1550">
                <a:solidFill>
                  <a:srgbClr val="202122"/>
                </a:solidFill>
                <a:highlight>
                  <a:srgbClr val="FFFFFF"/>
                </a:highlight>
              </a:rPr>
              <a:t>Taking the teamwork of many trees thus improving the performance of a single random tree.</a:t>
            </a:r>
            <a:endParaRPr sz="1550">
              <a:solidFill>
                <a:srgbClr val="202122"/>
              </a:solidFill>
              <a:highlight>
                <a:srgbClr val="FFFFFF"/>
              </a:highlight>
            </a:endParaRPr>
          </a:p>
          <a:p>
            <a:pPr indent="-327025" lvl="0" marL="457200" rtl="0" algn="l">
              <a:spcBef>
                <a:spcPts val="0"/>
              </a:spcBef>
              <a:spcAft>
                <a:spcPts val="0"/>
              </a:spcAft>
              <a:buClr>
                <a:srgbClr val="202122"/>
              </a:buClr>
              <a:buSzPts val="1550"/>
              <a:buChar char="●"/>
            </a:pPr>
            <a:r>
              <a:rPr lang="en" sz="1550">
                <a:solidFill>
                  <a:srgbClr val="202122"/>
                </a:solidFill>
                <a:highlight>
                  <a:srgbClr val="FFFFFF"/>
                </a:highlight>
              </a:rPr>
              <a:t>use a modified tree learning algorithm that selects, at each candidate split in the learning process, a random subset of the features.</a:t>
            </a:r>
            <a:endParaRPr sz="1550">
              <a:solidFill>
                <a:srgbClr val="202122"/>
              </a:solidFill>
              <a:highlight>
                <a:srgbClr val="FFFFFF"/>
              </a:highlight>
            </a:endParaRPr>
          </a:p>
          <a:p>
            <a:pPr indent="0" lvl="0" marL="457200" rtl="0" algn="l">
              <a:spcBef>
                <a:spcPts val="0"/>
              </a:spcBef>
              <a:spcAft>
                <a:spcPts val="0"/>
              </a:spcAft>
              <a:buNone/>
            </a:pPr>
            <a:r>
              <a:t/>
            </a:r>
            <a:endParaRPr sz="1550">
              <a:solidFill>
                <a:srgbClr val="202122"/>
              </a:solidFill>
              <a:highlight>
                <a:srgbClr val="FFFFFF"/>
              </a:highlight>
            </a:endParaRPr>
          </a:p>
        </p:txBody>
      </p:sp>
      <p:sp>
        <p:nvSpPr>
          <p:cNvPr id="408" name="Google Shape;408;p73"/>
          <p:cNvSpPr txBox="1"/>
          <p:nvPr>
            <p:ph type="title"/>
          </p:nvPr>
        </p:nvSpPr>
        <p:spPr>
          <a:xfrm>
            <a:off x="572525" y="412325"/>
            <a:ext cx="4183200" cy="669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4600"/>
              <a:t>RandomForest</a:t>
            </a:r>
            <a:endParaRPr sz="4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4"/>
          <p:cNvSpPr txBox="1"/>
          <p:nvPr/>
        </p:nvSpPr>
        <p:spPr>
          <a:xfrm>
            <a:off x="157700" y="710200"/>
            <a:ext cx="3906300" cy="1746900"/>
          </a:xfrm>
          <a:prstGeom prst="rect">
            <a:avLst/>
          </a:prstGeom>
          <a:noFill/>
          <a:ln>
            <a:noFill/>
          </a:ln>
        </p:spPr>
        <p:txBody>
          <a:bodyPr anchorCtr="0" anchor="t" bIns="91425" lIns="91425" spcFirstLastPara="1" rIns="91425" wrap="square" tIns="91425">
            <a:spAutoFit/>
          </a:bodyPr>
          <a:lstStyle/>
          <a:p>
            <a:pPr indent="-320675" lvl="0" marL="457200" rtl="0" algn="l">
              <a:spcBef>
                <a:spcPts val="0"/>
              </a:spcBef>
              <a:spcAft>
                <a:spcPts val="0"/>
              </a:spcAft>
              <a:buClr>
                <a:srgbClr val="666666"/>
              </a:buClr>
              <a:buSzPts val="1450"/>
              <a:buChar char="●"/>
            </a:pPr>
            <a:r>
              <a:rPr b="1" lang="en" sz="1450">
                <a:solidFill>
                  <a:srgbClr val="666666"/>
                </a:solidFill>
                <a:highlight>
                  <a:srgbClr val="FFFFFF"/>
                </a:highlight>
              </a:rPr>
              <a:t>Banking Sector: </a:t>
            </a:r>
            <a:r>
              <a:rPr lang="en" sz="1450">
                <a:solidFill>
                  <a:srgbClr val="666666"/>
                </a:solidFill>
                <a:highlight>
                  <a:srgbClr val="FFFFFF"/>
                </a:highlight>
              </a:rPr>
              <a:t>The banking sector consists of most users. There are many loyal customers and also fraud customers.Random forest analysis uses a set of a random algorithm which identifies the fraud transactions by a series of the pattern.</a:t>
            </a:r>
            <a:endParaRPr sz="1800"/>
          </a:p>
        </p:txBody>
      </p:sp>
      <p:sp>
        <p:nvSpPr>
          <p:cNvPr id="414" name="Google Shape;414;p74"/>
          <p:cNvSpPr txBox="1"/>
          <p:nvPr/>
        </p:nvSpPr>
        <p:spPr>
          <a:xfrm>
            <a:off x="157700" y="2408575"/>
            <a:ext cx="4173000" cy="1985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666666"/>
              </a:buClr>
              <a:buSzPts val="1400"/>
              <a:buChar char="●"/>
            </a:pPr>
            <a:r>
              <a:rPr b="1" lang="en" sz="1450">
                <a:solidFill>
                  <a:srgbClr val="666666"/>
                </a:solidFill>
                <a:highlight>
                  <a:srgbClr val="FFFFFF"/>
                </a:highlight>
              </a:rPr>
              <a:t>Medicines: </a:t>
            </a:r>
            <a:r>
              <a:rPr lang="en" sz="1450">
                <a:solidFill>
                  <a:srgbClr val="666666"/>
                </a:solidFill>
                <a:highlight>
                  <a:srgbClr val="FFFFFF"/>
                </a:highlight>
              </a:rPr>
              <a:t>Medicines needs a complex combination of specific chemicals. Thus, to identify the great combination in the medicines, Random forest makes it easier to detect and predict the drug sensitivity of a medicine. Also, it helps to identify the patient’s disease by analyzing the patient’s medical</a:t>
            </a:r>
            <a:r>
              <a:rPr lang="en" sz="1550">
                <a:solidFill>
                  <a:srgbClr val="666666"/>
                </a:solidFill>
                <a:highlight>
                  <a:srgbClr val="FFFFFF"/>
                </a:highlight>
              </a:rPr>
              <a:t> record.</a:t>
            </a:r>
            <a:endParaRPr sz="1900"/>
          </a:p>
        </p:txBody>
      </p:sp>
      <p:sp>
        <p:nvSpPr>
          <p:cNvPr id="415" name="Google Shape;415;p74"/>
          <p:cNvSpPr txBox="1"/>
          <p:nvPr/>
        </p:nvSpPr>
        <p:spPr>
          <a:xfrm>
            <a:off x="1140275" y="119725"/>
            <a:ext cx="205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u="sng">
                <a:solidFill>
                  <a:srgbClr val="4A86E8"/>
                </a:solidFill>
                <a:latin typeface="Google Sans"/>
                <a:ea typeface="Google Sans"/>
                <a:cs typeface="Google Sans"/>
                <a:sym typeface="Google Sans"/>
              </a:rPr>
              <a:t>Use-Case</a:t>
            </a:r>
            <a:endParaRPr sz="3100" u="sng">
              <a:solidFill>
                <a:srgbClr val="4A86E8"/>
              </a:solidFill>
              <a:latin typeface="Google Sans"/>
              <a:ea typeface="Google Sans"/>
              <a:cs typeface="Google Sans"/>
              <a:sym typeface="Google Sans"/>
            </a:endParaRPr>
          </a:p>
        </p:txBody>
      </p:sp>
      <p:pic>
        <p:nvPicPr>
          <p:cNvPr id="416" name="Google Shape;416;p74"/>
          <p:cNvPicPr preferRelativeResize="0"/>
          <p:nvPr/>
        </p:nvPicPr>
        <p:blipFill>
          <a:blip r:embed="rId3">
            <a:alphaModFix/>
          </a:blip>
          <a:stretch>
            <a:fillRect/>
          </a:stretch>
        </p:blipFill>
        <p:spPr>
          <a:xfrm>
            <a:off x="4572000" y="-48525"/>
            <a:ext cx="4590799" cy="3435672"/>
          </a:xfrm>
          <a:prstGeom prst="rect">
            <a:avLst/>
          </a:prstGeom>
          <a:noFill/>
          <a:ln>
            <a:noFill/>
          </a:ln>
        </p:spPr>
      </p:pic>
      <p:pic>
        <p:nvPicPr>
          <p:cNvPr id="417" name="Google Shape;417;p74"/>
          <p:cNvPicPr preferRelativeResize="0"/>
          <p:nvPr/>
        </p:nvPicPr>
        <p:blipFill rotWithShape="1">
          <a:blip r:embed="rId4">
            <a:alphaModFix/>
          </a:blip>
          <a:srcRect b="36244" l="0" r="0" t="0"/>
          <a:stretch/>
        </p:blipFill>
        <p:spPr>
          <a:xfrm>
            <a:off x="4572000" y="3387150"/>
            <a:ext cx="4590800" cy="1746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5"/>
          <p:cNvSpPr txBox="1"/>
          <p:nvPr>
            <p:ph idx="4294967295" type="title"/>
          </p:nvPr>
        </p:nvSpPr>
        <p:spPr>
          <a:xfrm>
            <a:off x="6295745" y="1482411"/>
            <a:ext cx="1678200" cy="667500"/>
          </a:xfrm>
          <a:prstGeom prst="rect">
            <a:avLst/>
          </a:prstGeom>
          <a:noFill/>
          <a:ln>
            <a:noFill/>
          </a:ln>
        </p:spPr>
        <p:txBody>
          <a:bodyPr anchorCtr="0" anchor="t" bIns="34275" lIns="34275" spcFirstLastPara="1" rIns="34275" wrap="square" tIns="34275">
            <a:noAutofit/>
          </a:bodyPr>
          <a:lstStyle/>
          <a:p>
            <a:pPr indent="0" lvl="0" marL="0" rtl="0" algn="l">
              <a:lnSpc>
                <a:spcPct val="125000"/>
              </a:lnSpc>
              <a:spcBef>
                <a:spcPts val="0"/>
              </a:spcBef>
              <a:spcAft>
                <a:spcPts val="0"/>
              </a:spcAft>
              <a:buSzPts val="800"/>
              <a:buNone/>
            </a:pPr>
            <a:r>
              <a:t/>
            </a:r>
            <a:endParaRPr sz="1200"/>
          </a:p>
          <a:p>
            <a:pPr indent="0" lvl="0" marL="0" rtl="0" algn="l">
              <a:lnSpc>
                <a:spcPct val="125000"/>
              </a:lnSpc>
              <a:spcBef>
                <a:spcPts val="0"/>
              </a:spcBef>
              <a:spcAft>
                <a:spcPts val="0"/>
              </a:spcAft>
              <a:buSzPts val="800"/>
              <a:buNone/>
            </a:pPr>
            <a:r>
              <a:t/>
            </a:r>
            <a:endParaRPr sz="1200"/>
          </a:p>
        </p:txBody>
      </p:sp>
      <p:pic>
        <p:nvPicPr>
          <p:cNvPr id="423" name="Google Shape;423;p75"/>
          <p:cNvPicPr preferRelativeResize="0"/>
          <p:nvPr/>
        </p:nvPicPr>
        <p:blipFill>
          <a:blip r:embed="rId3">
            <a:alphaModFix/>
          </a:blip>
          <a:stretch>
            <a:fillRect/>
          </a:stretch>
        </p:blipFill>
        <p:spPr>
          <a:xfrm>
            <a:off x="3626250" y="181850"/>
            <a:ext cx="5315475" cy="3330600"/>
          </a:xfrm>
          <a:prstGeom prst="rect">
            <a:avLst/>
          </a:prstGeom>
          <a:noFill/>
          <a:ln>
            <a:noFill/>
          </a:ln>
        </p:spPr>
      </p:pic>
      <p:pic>
        <p:nvPicPr>
          <p:cNvPr id="424" name="Google Shape;424;p75"/>
          <p:cNvPicPr preferRelativeResize="0"/>
          <p:nvPr/>
        </p:nvPicPr>
        <p:blipFill rotWithShape="1">
          <a:blip r:embed="rId4">
            <a:alphaModFix/>
          </a:blip>
          <a:srcRect b="1559" l="0" r="0" t="1550"/>
          <a:stretch/>
        </p:blipFill>
        <p:spPr>
          <a:xfrm>
            <a:off x="120488" y="2767344"/>
            <a:ext cx="714300" cy="692100"/>
          </a:xfrm>
          <a:prstGeom prst="ellipse">
            <a:avLst/>
          </a:prstGeom>
          <a:noFill/>
          <a:ln>
            <a:noFill/>
          </a:ln>
        </p:spPr>
      </p:pic>
      <p:sp>
        <p:nvSpPr>
          <p:cNvPr id="425" name="Google Shape;425;p75"/>
          <p:cNvSpPr txBox="1"/>
          <p:nvPr/>
        </p:nvSpPr>
        <p:spPr>
          <a:xfrm>
            <a:off x="940702" y="2813250"/>
            <a:ext cx="223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F00FF"/>
                </a:solidFill>
              </a:rPr>
              <a:t>Speaker</a:t>
            </a:r>
            <a:endParaRPr b="1" sz="900">
              <a:solidFill>
                <a:srgbClr val="FF00FF"/>
              </a:solidFill>
            </a:endParaRPr>
          </a:p>
          <a:p>
            <a:pPr indent="0" lvl="0" marL="0" rtl="0" algn="l">
              <a:spcBef>
                <a:spcPts val="0"/>
              </a:spcBef>
              <a:spcAft>
                <a:spcPts val="0"/>
              </a:spcAft>
              <a:buNone/>
            </a:pPr>
            <a:r>
              <a:rPr b="1" lang="en" sz="900"/>
              <a:t>Bhavik Ardeshna</a:t>
            </a:r>
            <a:endParaRPr b="1" sz="900"/>
          </a:p>
          <a:p>
            <a:pPr indent="0" lvl="0" marL="0" rtl="0" algn="l">
              <a:spcBef>
                <a:spcPts val="0"/>
              </a:spcBef>
              <a:spcAft>
                <a:spcPts val="0"/>
              </a:spcAft>
              <a:buNone/>
            </a:pPr>
            <a:r>
              <a:rPr b="1" lang="en" sz="900"/>
              <a:t>Email : </a:t>
            </a:r>
            <a:r>
              <a:rPr b="1" lang="en" sz="900" u="sng">
                <a:solidFill>
                  <a:schemeClr val="hlink"/>
                </a:solidFill>
                <a:hlinkClick r:id="rId5"/>
              </a:rPr>
              <a:t>ardeshnabhavik@gmail.com</a:t>
            </a:r>
            <a:endParaRPr b="1" sz="900"/>
          </a:p>
          <a:p>
            <a:pPr indent="0" lvl="0" marL="0" rtl="0" algn="l">
              <a:spcBef>
                <a:spcPts val="0"/>
              </a:spcBef>
              <a:spcAft>
                <a:spcPts val="0"/>
              </a:spcAft>
              <a:buNone/>
            </a:pPr>
            <a:r>
              <a:rPr b="1" lang="en" sz="900"/>
              <a:t>GitHub : Bhavik-Ardeshna</a:t>
            </a:r>
            <a:endParaRPr b="1"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1"/>
          <p:cNvSpPr txBox="1"/>
          <p:nvPr>
            <p:ph type="title"/>
          </p:nvPr>
        </p:nvSpPr>
        <p:spPr>
          <a:xfrm>
            <a:off x="353625" y="151600"/>
            <a:ext cx="4544100" cy="10698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Matplotlib</a:t>
            </a:r>
            <a:endParaRPr/>
          </a:p>
        </p:txBody>
      </p:sp>
      <p:pic>
        <p:nvPicPr>
          <p:cNvPr id="190" name="Google Shape;190;p41"/>
          <p:cNvPicPr preferRelativeResize="0"/>
          <p:nvPr/>
        </p:nvPicPr>
        <p:blipFill>
          <a:blip r:embed="rId3">
            <a:alphaModFix/>
          </a:blip>
          <a:stretch>
            <a:fillRect/>
          </a:stretch>
        </p:blipFill>
        <p:spPr>
          <a:xfrm>
            <a:off x="5004200" y="1060850"/>
            <a:ext cx="4048100" cy="2187000"/>
          </a:xfrm>
          <a:prstGeom prst="rect">
            <a:avLst/>
          </a:prstGeom>
          <a:noFill/>
          <a:ln>
            <a:noFill/>
          </a:ln>
        </p:spPr>
      </p:pic>
      <p:sp>
        <p:nvSpPr>
          <p:cNvPr id="191" name="Google Shape;191;p41"/>
          <p:cNvSpPr txBox="1"/>
          <p:nvPr/>
        </p:nvSpPr>
        <p:spPr>
          <a:xfrm>
            <a:off x="353625" y="1060850"/>
            <a:ext cx="4314900" cy="38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50">
                <a:highlight>
                  <a:srgbClr val="FFFFFF"/>
                </a:highlight>
                <a:latin typeface="Google Sans"/>
                <a:ea typeface="Google Sans"/>
                <a:cs typeface="Google Sans"/>
                <a:sym typeface="Google Sans"/>
              </a:rPr>
              <a:t>Matplotlib</a:t>
            </a:r>
            <a:r>
              <a:rPr lang="en" sz="1950">
                <a:highlight>
                  <a:srgbClr val="FFFFFF"/>
                </a:highlight>
                <a:latin typeface="Google Sans"/>
                <a:ea typeface="Google Sans"/>
                <a:cs typeface="Google Sans"/>
                <a:sym typeface="Google Sans"/>
              </a:rPr>
              <a:t> is an open-source library that aids in graph plotting.</a:t>
            </a:r>
            <a:endParaRPr sz="1950">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950">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950">
              <a:highlight>
                <a:srgbClr val="FFFFFF"/>
              </a:highlight>
              <a:latin typeface="Google Sans"/>
              <a:ea typeface="Google Sans"/>
              <a:cs typeface="Google Sans"/>
              <a:sym typeface="Google Sans"/>
            </a:endParaRPr>
          </a:p>
          <a:p>
            <a:pPr indent="0" lvl="0" marL="0" rtl="0" algn="l">
              <a:spcBef>
                <a:spcPts val="0"/>
              </a:spcBef>
              <a:spcAft>
                <a:spcPts val="0"/>
              </a:spcAft>
              <a:buNone/>
            </a:pPr>
            <a:r>
              <a:rPr lang="en" sz="1950">
                <a:highlight>
                  <a:srgbClr val="FFFFFF"/>
                </a:highlight>
                <a:latin typeface="Google Sans"/>
                <a:ea typeface="Google Sans"/>
                <a:cs typeface="Google Sans"/>
                <a:sym typeface="Google Sans"/>
              </a:rPr>
              <a:t>Matplotlib facilitates one with 2D plotting capabilities for visualization</a:t>
            </a:r>
            <a:endParaRPr sz="2550">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950">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950">
              <a:solidFill>
                <a:srgbClr val="4D5968"/>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350">
              <a:solidFill>
                <a:srgbClr val="4D5968"/>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4D5968"/>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4D5968"/>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4D5968"/>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4D5968"/>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4D5968"/>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2"/>
          <p:cNvSpPr txBox="1"/>
          <p:nvPr>
            <p:ph type="title"/>
          </p:nvPr>
        </p:nvSpPr>
        <p:spPr>
          <a:xfrm>
            <a:off x="392575" y="226600"/>
            <a:ext cx="4544100" cy="10698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Pandas</a:t>
            </a:r>
            <a:endParaRPr/>
          </a:p>
        </p:txBody>
      </p:sp>
      <p:pic>
        <p:nvPicPr>
          <p:cNvPr id="197" name="Google Shape;197;p42"/>
          <p:cNvPicPr preferRelativeResize="0"/>
          <p:nvPr/>
        </p:nvPicPr>
        <p:blipFill>
          <a:blip r:embed="rId3">
            <a:alphaModFix/>
          </a:blip>
          <a:stretch>
            <a:fillRect/>
          </a:stretch>
        </p:blipFill>
        <p:spPr>
          <a:xfrm>
            <a:off x="6000750" y="814400"/>
            <a:ext cx="2630100" cy="2582475"/>
          </a:xfrm>
          <a:prstGeom prst="rect">
            <a:avLst/>
          </a:prstGeom>
          <a:noFill/>
          <a:ln>
            <a:noFill/>
          </a:ln>
        </p:spPr>
      </p:pic>
      <p:sp>
        <p:nvSpPr>
          <p:cNvPr id="198" name="Google Shape;198;p42"/>
          <p:cNvSpPr txBox="1"/>
          <p:nvPr/>
        </p:nvSpPr>
        <p:spPr>
          <a:xfrm>
            <a:off x="321475" y="1050125"/>
            <a:ext cx="4544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highlight>
                  <a:srgbClr val="FFFFFF"/>
                </a:highlight>
                <a:latin typeface="Google Sans"/>
                <a:ea typeface="Google Sans"/>
                <a:cs typeface="Google Sans"/>
                <a:sym typeface="Google Sans"/>
              </a:rPr>
              <a:t>Pandas stands for “Python Data Analysis Library</a:t>
            </a:r>
            <a:r>
              <a:rPr lang="en" sz="1900">
                <a:solidFill>
                  <a:srgbClr val="292929"/>
                </a:solidFill>
                <a:highlight>
                  <a:srgbClr val="FFFFFF"/>
                </a:highlight>
                <a:latin typeface="Google Sans"/>
                <a:ea typeface="Google Sans"/>
                <a:cs typeface="Google Sans"/>
                <a:sym typeface="Google Sans"/>
              </a:rPr>
              <a:t>”</a:t>
            </a:r>
            <a:endParaRPr sz="2100">
              <a:solidFill>
                <a:srgbClr val="292929"/>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800">
              <a:solidFill>
                <a:srgbClr val="292929"/>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800">
              <a:solidFill>
                <a:srgbClr val="292929"/>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rPr lang="en" sz="1800">
                <a:solidFill>
                  <a:srgbClr val="292929"/>
                </a:solidFill>
                <a:highlight>
                  <a:srgbClr val="FFFFFF"/>
                </a:highlight>
                <a:latin typeface="Google Sans"/>
                <a:ea typeface="Google Sans"/>
                <a:cs typeface="Google Sans"/>
                <a:sym typeface="Google Sans"/>
              </a:rPr>
              <a:t>Pandas takes data (like a CSV or TSV file, or a SQL database) and creates a Python object with rows and columns called data frame. </a:t>
            </a:r>
            <a:endParaRPr sz="1800">
              <a:solidFill>
                <a:srgbClr val="292929"/>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800">
              <a:solidFill>
                <a:srgbClr val="292929"/>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800">
              <a:solidFill>
                <a:srgbClr val="292929"/>
              </a:solidFill>
              <a:highlight>
                <a:srgbClr val="FFFFFF"/>
              </a:highlight>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3"/>
          <p:cNvSpPr txBox="1"/>
          <p:nvPr>
            <p:ph type="title"/>
          </p:nvPr>
        </p:nvSpPr>
        <p:spPr>
          <a:xfrm>
            <a:off x="392575" y="226600"/>
            <a:ext cx="4544100" cy="10698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Sklearn</a:t>
            </a:r>
            <a:endParaRPr/>
          </a:p>
        </p:txBody>
      </p:sp>
      <p:sp>
        <p:nvSpPr>
          <p:cNvPr id="204" name="Google Shape;204;p43"/>
          <p:cNvSpPr txBox="1"/>
          <p:nvPr/>
        </p:nvSpPr>
        <p:spPr>
          <a:xfrm>
            <a:off x="321475" y="1050125"/>
            <a:ext cx="3857700" cy="26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50">
                <a:highlight>
                  <a:srgbClr val="FFFFFF"/>
                </a:highlight>
                <a:latin typeface="Google Sans"/>
                <a:ea typeface="Google Sans"/>
                <a:cs typeface="Google Sans"/>
                <a:sym typeface="Google Sans"/>
              </a:rPr>
              <a:t>The sklearn library contains a lot of efficient tools for machine learning and statistical modeling including classification, regression, clustering and dimensionality reduction.</a:t>
            </a:r>
            <a:endParaRPr sz="1750">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750">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750">
              <a:highlight>
                <a:srgbClr val="FFFFFF"/>
              </a:highlight>
              <a:latin typeface="Google Sans"/>
              <a:ea typeface="Google Sans"/>
              <a:cs typeface="Google Sans"/>
              <a:sym typeface="Google Sans"/>
            </a:endParaRPr>
          </a:p>
          <a:p>
            <a:pPr indent="0" lvl="0" marL="0" rtl="0" algn="l">
              <a:spcBef>
                <a:spcPts val="0"/>
              </a:spcBef>
              <a:spcAft>
                <a:spcPts val="0"/>
              </a:spcAft>
              <a:buNone/>
            </a:pPr>
            <a:r>
              <a:rPr lang="en" sz="1850">
                <a:highlight>
                  <a:srgbClr val="FFFFFF"/>
                </a:highlight>
                <a:latin typeface="Google Sans"/>
                <a:ea typeface="Google Sans"/>
                <a:cs typeface="Google Sans"/>
                <a:sym typeface="Google Sans"/>
              </a:rPr>
              <a:t>It should not be used for reading the data</a:t>
            </a:r>
            <a:endParaRPr sz="2450">
              <a:highlight>
                <a:srgbClr val="FFFFFF"/>
              </a:highlight>
              <a:latin typeface="Google Sans"/>
              <a:ea typeface="Google Sans"/>
              <a:cs typeface="Google Sans"/>
              <a:sym typeface="Google Sans"/>
            </a:endParaRPr>
          </a:p>
        </p:txBody>
      </p:sp>
      <p:pic>
        <p:nvPicPr>
          <p:cNvPr id="205" name="Google Shape;205;p43"/>
          <p:cNvPicPr preferRelativeResize="0"/>
          <p:nvPr/>
        </p:nvPicPr>
        <p:blipFill>
          <a:blip r:embed="rId3">
            <a:alphaModFix/>
          </a:blip>
          <a:stretch>
            <a:fillRect/>
          </a:stretch>
        </p:blipFill>
        <p:spPr>
          <a:xfrm>
            <a:off x="4647025" y="1050125"/>
            <a:ext cx="4496975" cy="1569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4"/>
          <p:cNvSpPr txBox="1"/>
          <p:nvPr>
            <p:ph type="title"/>
          </p:nvPr>
        </p:nvSpPr>
        <p:spPr>
          <a:xfrm>
            <a:off x="808444" y="1365569"/>
            <a:ext cx="4607700" cy="129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latin typeface="Google Sans"/>
                <a:ea typeface="Google Sans"/>
                <a:cs typeface="Google Sans"/>
                <a:sym typeface="Google Sans"/>
              </a:rPr>
              <a:t>Flask</a:t>
            </a:r>
            <a:endParaRPr>
              <a:solidFill>
                <a:schemeClr val="accent1"/>
              </a:solidFill>
              <a:latin typeface="Google Sans"/>
              <a:ea typeface="Google Sans"/>
              <a:cs typeface="Google Sans"/>
              <a:sym typeface="Google Sans"/>
            </a:endParaRPr>
          </a:p>
        </p:txBody>
      </p:sp>
      <p:sp>
        <p:nvSpPr>
          <p:cNvPr id="211" name="Google Shape;211;p44"/>
          <p:cNvSpPr txBox="1"/>
          <p:nvPr>
            <p:ph idx="3" type="title"/>
          </p:nvPr>
        </p:nvSpPr>
        <p:spPr>
          <a:xfrm>
            <a:off x="1429075" y="3318842"/>
            <a:ext cx="1569000" cy="7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Speaker Name</a:t>
            </a:r>
            <a:endParaRPr b="1"/>
          </a:p>
          <a:p>
            <a:pPr indent="0" lvl="0" marL="0" rtl="0" algn="l">
              <a:spcBef>
                <a:spcPts val="0"/>
              </a:spcBef>
              <a:spcAft>
                <a:spcPts val="0"/>
              </a:spcAft>
              <a:buNone/>
            </a:pPr>
            <a:r>
              <a:rPr b="1" lang="en"/>
              <a:t>Ishita Chauhan</a:t>
            </a:r>
            <a:endParaRPr b="1"/>
          </a:p>
          <a:p>
            <a:pPr indent="0" lvl="0" marL="0" rtl="0" algn="l">
              <a:spcBef>
                <a:spcPts val="0"/>
              </a:spcBef>
              <a:spcAft>
                <a:spcPts val="0"/>
              </a:spcAft>
              <a:buNone/>
            </a:pPr>
            <a:r>
              <a:rPr b="1" lang="en"/>
              <a:t>@ishita__0202</a:t>
            </a:r>
            <a:endParaRPr b="1"/>
          </a:p>
        </p:txBody>
      </p:sp>
      <p:sp>
        <p:nvSpPr>
          <p:cNvPr id="212" name="Google Shape;212;p44"/>
          <p:cNvSpPr txBox="1"/>
          <p:nvPr>
            <p:ph idx="2" type="title"/>
          </p:nvPr>
        </p:nvSpPr>
        <p:spPr>
          <a:xfrm>
            <a:off x="808445" y="2367607"/>
            <a:ext cx="4495500" cy="40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00">
                <a:solidFill>
                  <a:schemeClr val="accent1"/>
                </a:solidFill>
                <a:latin typeface="Google Sans"/>
                <a:ea typeface="Google Sans"/>
                <a:cs typeface="Google Sans"/>
                <a:sym typeface="Google Sans"/>
              </a:rPr>
              <a:t>Web Framework </a:t>
            </a:r>
            <a:endParaRPr>
              <a:solidFill>
                <a:schemeClr val="accent1"/>
              </a:solidFill>
              <a:latin typeface="Google Sans"/>
              <a:ea typeface="Google Sans"/>
              <a:cs typeface="Google Sans"/>
              <a:sym typeface="Google Sans"/>
            </a:endParaRPr>
          </a:p>
        </p:txBody>
      </p:sp>
      <p:pic>
        <p:nvPicPr>
          <p:cNvPr id="213" name="Google Shape;213;p44"/>
          <p:cNvPicPr preferRelativeResize="0"/>
          <p:nvPr/>
        </p:nvPicPr>
        <p:blipFill rotWithShape="1">
          <a:blip r:embed="rId3">
            <a:alphaModFix/>
          </a:blip>
          <a:srcRect b="15902" l="33100" r="16663" t="0"/>
          <a:stretch/>
        </p:blipFill>
        <p:spPr>
          <a:xfrm>
            <a:off x="769301" y="3278500"/>
            <a:ext cx="714300" cy="7224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5"/>
          <p:cNvSpPr txBox="1"/>
          <p:nvPr>
            <p:ph type="title"/>
          </p:nvPr>
        </p:nvSpPr>
        <p:spPr>
          <a:xfrm>
            <a:off x="570350" y="230575"/>
            <a:ext cx="5646600" cy="682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What is flask??</a:t>
            </a:r>
            <a:endParaRPr/>
          </a:p>
        </p:txBody>
      </p:sp>
      <p:sp>
        <p:nvSpPr>
          <p:cNvPr id="219" name="Google Shape;219;p45"/>
          <p:cNvSpPr txBox="1"/>
          <p:nvPr>
            <p:ph idx="3" type="title"/>
          </p:nvPr>
        </p:nvSpPr>
        <p:spPr>
          <a:xfrm>
            <a:off x="570341" y="1814073"/>
            <a:ext cx="6783300" cy="19767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b="1" lang="en" sz="1900">
                <a:solidFill>
                  <a:srgbClr val="000000"/>
                </a:solidFill>
              </a:rPr>
              <a:t>Web Framework</a:t>
            </a:r>
            <a:r>
              <a:rPr lang="en" sz="1900">
                <a:solidFill>
                  <a:schemeClr val="dk1"/>
                </a:solidFill>
              </a:rPr>
              <a:t> represents a collection of libraries and modules.</a:t>
            </a:r>
            <a:endParaRPr sz="1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900">
                <a:solidFill>
                  <a:srgbClr val="000000"/>
                </a:solidFill>
                <a:highlight>
                  <a:srgbClr val="FFFFFF"/>
                </a:highlight>
              </a:rPr>
              <a:t>Flask</a:t>
            </a:r>
            <a:r>
              <a:rPr lang="en" sz="1900">
                <a:solidFill>
                  <a:srgbClr val="40424E"/>
                </a:solidFill>
                <a:highlight>
                  <a:srgbClr val="FFFFFF"/>
                </a:highlight>
              </a:rPr>
              <a:t> is based on </a:t>
            </a:r>
            <a:r>
              <a:rPr b="1" lang="en" sz="1900">
                <a:solidFill>
                  <a:srgbClr val="000000"/>
                </a:solidFill>
                <a:highlight>
                  <a:srgbClr val="FFFFFF"/>
                </a:highlight>
              </a:rPr>
              <a:t>WSGI(Web Server Gateway Interface)</a:t>
            </a:r>
            <a:r>
              <a:rPr lang="en" sz="1900">
                <a:solidFill>
                  <a:srgbClr val="000000"/>
                </a:solidFill>
                <a:highlight>
                  <a:srgbClr val="FFFFFF"/>
                </a:highlight>
              </a:rPr>
              <a:t> </a:t>
            </a:r>
            <a:r>
              <a:rPr lang="en" sz="1900">
                <a:solidFill>
                  <a:srgbClr val="40424E"/>
                </a:solidFill>
                <a:highlight>
                  <a:srgbClr val="FFFFFF"/>
                </a:highlight>
              </a:rPr>
              <a:t>toolkit and </a:t>
            </a:r>
            <a:r>
              <a:rPr b="1" lang="en" sz="1900">
                <a:solidFill>
                  <a:srgbClr val="000000"/>
                </a:solidFill>
                <a:highlight>
                  <a:srgbClr val="FFFFFF"/>
                </a:highlight>
              </a:rPr>
              <a:t>Jinja2 template engine.</a:t>
            </a:r>
            <a:endParaRPr b="1" sz="1900">
              <a:solidFill>
                <a:srgbClr val="000000"/>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b="1" lang="en" sz="1900">
                <a:solidFill>
                  <a:schemeClr val="dk1"/>
                </a:solidFill>
              </a:rPr>
              <a:t>Flask</a:t>
            </a:r>
            <a:r>
              <a:rPr lang="en" sz="1900">
                <a:solidFill>
                  <a:schemeClr val="dk1"/>
                </a:solidFill>
              </a:rPr>
              <a:t> is a web application framework written in Python. </a:t>
            </a:r>
            <a:endParaRPr sz="1900">
              <a:solidFill>
                <a:schemeClr val="dk1"/>
              </a:solidFill>
            </a:endParaRPr>
          </a:p>
          <a:p>
            <a:pPr indent="0" lvl="0" marL="0" rtl="0" algn="l">
              <a:spcBef>
                <a:spcPts val="0"/>
              </a:spcBef>
              <a:spcAft>
                <a:spcPts val="0"/>
              </a:spcAft>
              <a:buNone/>
            </a:pPr>
            <a:r>
              <a:t/>
            </a:r>
            <a:endParaRPr sz="1900">
              <a:solidFill>
                <a:schemeClr val="dk1"/>
              </a:solidFill>
            </a:endParaRPr>
          </a:p>
        </p:txBody>
      </p:sp>
      <p:sp>
        <p:nvSpPr>
          <p:cNvPr id="220" name="Google Shape;220;p45"/>
          <p:cNvSpPr txBox="1"/>
          <p:nvPr/>
        </p:nvSpPr>
        <p:spPr>
          <a:xfrm>
            <a:off x="570350" y="1092363"/>
            <a:ext cx="48612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4285F4"/>
                </a:solidFill>
                <a:latin typeface="Google Sans"/>
                <a:ea typeface="Google Sans"/>
                <a:cs typeface="Google Sans"/>
                <a:sym typeface="Google Sans"/>
              </a:rPr>
              <a:t>What is framework??</a:t>
            </a:r>
            <a:endParaRPr sz="2200">
              <a:solidFill>
                <a:srgbClr val="4285F4"/>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6"/>
          <p:cNvSpPr txBox="1"/>
          <p:nvPr/>
        </p:nvSpPr>
        <p:spPr>
          <a:xfrm rot="663">
            <a:off x="222211" y="2011916"/>
            <a:ext cx="3109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lt1"/>
              </a:solidFill>
              <a:latin typeface="Google Sans"/>
              <a:ea typeface="Google Sans"/>
              <a:cs typeface="Google Sans"/>
              <a:sym typeface="Google Sans"/>
            </a:endParaRPr>
          </a:p>
        </p:txBody>
      </p:sp>
      <p:sp>
        <p:nvSpPr>
          <p:cNvPr id="226" name="Google Shape;226;p46"/>
          <p:cNvSpPr txBox="1"/>
          <p:nvPr/>
        </p:nvSpPr>
        <p:spPr>
          <a:xfrm rot="663">
            <a:off x="6364661" y="2011916"/>
            <a:ext cx="3109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lt1"/>
              </a:solidFill>
              <a:latin typeface="Google Sans"/>
              <a:ea typeface="Google Sans"/>
              <a:cs typeface="Google Sans"/>
              <a:sym typeface="Google Sans"/>
            </a:endParaRPr>
          </a:p>
        </p:txBody>
      </p:sp>
      <p:pic>
        <p:nvPicPr>
          <p:cNvPr id="227" name="Google Shape;227;p46"/>
          <p:cNvPicPr preferRelativeResize="0"/>
          <p:nvPr/>
        </p:nvPicPr>
        <p:blipFill>
          <a:blip r:embed="rId3">
            <a:alphaModFix/>
          </a:blip>
          <a:stretch>
            <a:fillRect/>
          </a:stretch>
        </p:blipFill>
        <p:spPr>
          <a:xfrm>
            <a:off x="868525" y="979613"/>
            <a:ext cx="7252776" cy="2865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